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omments/modernComment_20E_5C002281.xml" ContentType="application/vnd.ms-powerpoint.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9" r:id="rId1"/>
    <p:sldMasterId id="2147483650" r:id="rId2"/>
    <p:sldMasterId id="2147483651" r:id="rId3"/>
    <p:sldMasterId id="2147483652" r:id="rId4"/>
    <p:sldMasterId id="2147483653" r:id="rId5"/>
    <p:sldMasterId id="2147483654" r:id="rId6"/>
    <p:sldMasterId id="2147483655" r:id="rId7"/>
    <p:sldMasterId id="2147483656" r:id="rId8"/>
    <p:sldMasterId id="2147483657" r:id="rId9"/>
    <p:sldMasterId id="2147483658" r:id="rId10"/>
    <p:sldMasterId id="2147483659" r:id="rId11"/>
    <p:sldMasterId id="2147483660" r:id="rId12"/>
    <p:sldMasterId id="2147483661" r:id="rId13"/>
    <p:sldMasterId id="2147483662" r:id="rId14"/>
    <p:sldMasterId id="2147483663" r:id="rId15"/>
    <p:sldMasterId id="2147483664" r:id="rId16"/>
    <p:sldMasterId id="2147483665" r:id="rId17"/>
  </p:sldMasterIdLst>
  <p:notesMasterIdLst>
    <p:notesMasterId r:id="rId50"/>
  </p:notesMasterIdLst>
  <p:handoutMasterIdLst>
    <p:handoutMasterId r:id="rId51"/>
  </p:handoutMasterIdLst>
  <p:sldIdLst>
    <p:sldId id="494" r:id="rId18"/>
    <p:sldId id="495" r:id="rId19"/>
    <p:sldId id="508" r:id="rId20"/>
    <p:sldId id="497" r:id="rId21"/>
    <p:sldId id="506" r:id="rId22"/>
    <p:sldId id="507" r:id="rId23"/>
    <p:sldId id="498" r:id="rId24"/>
    <p:sldId id="503" r:id="rId25"/>
    <p:sldId id="505" r:id="rId26"/>
    <p:sldId id="504" r:id="rId27"/>
    <p:sldId id="500" r:id="rId28"/>
    <p:sldId id="512" r:id="rId29"/>
    <p:sldId id="502" r:id="rId30"/>
    <p:sldId id="526" r:id="rId31"/>
    <p:sldId id="528" r:id="rId32"/>
    <p:sldId id="529" r:id="rId33"/>
    <p:sldId id="530" r:id="rId34"/>
    <p:sldId id="531" r:id="rId35"/>
    <p:sldId id="520" r:id="rId36"/>
    <p:sldId id="510" r:id="rId37"/>
    <p:sldId id="523" r:id="rId38"/>
    <p:sldId id="532" r:id="rId39"/>
    <p:sldId id="533" r:id="rId40"/>
    <p:sldId id="524" r:id="rId41"/>
    <p:sldId id="534" r:id="rId42"/>
    <p:sldId id="537" r:id="rId43"/>
    <p:sldId id="535" r:id="rId44"/>
    <p:sldId id="536" r:id="rId45"/>
    <p:sldId id="540" r:id="rId46"/>
    <p:sldId id="475" r:id="rId47"/>
    <p:sldId id="442" r:id="rId48"/>
    <p:sldId id="539" r:id="rId49"/>
  </p:sldIdLst>
  <p:sldSz cx="13004800" cy="9753600"/>
  <p:notesSz cx="6858000" cy="9144000"/>
  <p:defaultTextStyle>
    <a:defPPr>
      <a:defRPr lang="en-US"/>
    </a:defPPr>
    <a:lvl1pPr algn="l" rtl="0" eaLnBrk="0" fontAlgn="base" hangingPunct="0">
      <a:spcBef>
        <a:spcPct val="0"/>
      </a:spcBef>
      <a:spcAft>
        <a:spcPct val="0"/>
      </a:spcAft>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1pPr>
    <a:lvl2pPr marL="457200" algn="l" rtl="0" eaLnBrk="0" fontAlgn="base" hangingPunct="0">
      <a:spcBef>
        <a:spcPct val="0"/>
      </a:spcBef>
      <a:spcAft>
        <a:spcPct val="0"/>
      </a:spcAft>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2pPr>
    <a:lvl3pPr marL="914400" algn="l" rtl="0" eaLnBrk="0" fontAlgn="base" hangingPunct="0">
      <a:spcBef>
        <a:spcPct val="0"/>
      </a:spcBef>
      <a:spcAft>
        <a:spcPct val="0"/>
      </a:spcAft>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3pPr>
    <a:lvl4pPr marL="1371600" algn="l" rtl="0" eaLnBrk="0" fontAlgn="base" hangingPunct="0">
      <a:spcBef>
        <a:spcPct val="0"/>
      </a:spcBef>
      <a:spcAft>
        <a:spcPct val="0"/>
      </a:spcAft>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4pPr>
    <a:lvl5pPr marL="1828800" algn="l" rtl="0" eaLnBrk="0" fontAlgn="base" hangingPunct="0">
      <a:spcBef>
        <a:spcPct val="0"/>
      </a:spcBef>
      <a:spcAft>
        <a:spcPct val="0"/>
      </a:spcAft>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5pPr>
    <a:lvl6pPr marL="2286000" algn="l" defTabSz="914400" rtl="0" eaLnBrk="1" latinLnBrk="0" hangingPunct="1">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6pPr>
    <a:lvl7pPr marL="2743200" algn="l" defTabSz="914400" rtl="0" eaLnBrk="1" latinLnBrk="0" hangingPunct="1">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7pPr>
    <a:lvl8pPr marL="3200400" algn="l" defTabSz="914400" rtl="0" eaLnBrk="1" latinLnBrk="0" hangingPunct="1">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8pPr>
    <a:lvl9pPr marL="3657600" algn="l" defTabSz="914400" rtl="0" eaLnBrk="1" latinLnBrk="0" hangingPunct="1">
      <a:defRPr sz="4200" kern="1200">
        <a:solidFill>
          <a:srgbClr val="414141"/>
        </a:solidFill>
        <a:latin typeface="Gill Sans Light" panose="020B0302020104020203" pitchFamily="34" charset="-79"/>
        <a:ea typeface="ヒラギノ角ゴ ProN W3" panose="020B0300000000000000" charset="-128"/>
        <a:cs typeface="+mn-cs"/>
        <a:sym typeface="Gill Sans Light" panose="020B0302020104020203" pitchFamily="34" charset="-79"/>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410B7E8-1029-1F96-B34E-31008E39E8F0}" name="augusto pagani" initials="ap" userId="4002237f3fb626e9"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7561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Stile medio 1 - Colore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59"/>
    <p:restoredTop sz="72838"/>
  </p:normalViewPr>
  <p:slideViewPr>
    <p:cSldViewPr>
      <p:cViewPr varScale="1">
        <p:scale>
          <a:sx n="52" d="100"/>
          <a:sy n="52" d="100"/>
        </p:scale>
        <p:origin x="1832" y="208"/>
      </p:cViewPr>
      <p:guideLst>
        <p:guide orient="horz" pos="3072"/>
        <p:guide pos="4096"/>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1.xml"/><Relationship Id="rId26" Type="http://schemas.openxmlformats.org/officeDocument/2006/relationships/slide" Target="slides/slide9.xml"/><Relationship Id="rId39" Type="http://schemas.openxmlformats.org/officeDocument/2006/relationships/slide" Target="slides/slide22.xml"/><Relationship Id="rId21" Type="http://schemas.openxmlformats.org/officeDocument/2006/relationships/slide" Target="slides/slide4.xml"/><Relationship Id="rId34" Type="http://schemas.openxmlformats.org/officeDocument/2006/relationships/slide" Target="slides/slide17.xml"/><Relationship Id="rId42" Type="http://schemas.openxmlformats.org/officeDocument/2006/relationships/slide" Target="slides/slide25.xml"/><Relationship Id="rId47" Type="http://schemas.openxmlformats.org/officeDocument/2006/relationships/slide" Target="slides/slide30.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2.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Master" Target="slideMasters/slideMaster10.xml"/><Relationship Id="rId19" Type="http://schemas.openxmlformats.org/officeDocument/2006/relationships/slide" Target="slides/slide2.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microsoft.com/office/2018/10/relationships/authors" Target="authors.xml"/><Relationship Id="rId8" Type="http://schemas.openxmlformats.org/officeDocument/2006/relationships/slideMaster" Target="slideMasters/slideMaster8.xml"/><Relationship Id="rId51"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s>
</file>

<file path=ppt/comments/modernComment_20E_5C002281.xml><?xml version="1.0" encoding="utf-8"?>
<p188:cmLst xmlns:a="http://schemas.openxmlformats.org/drawingml/2006/main" xmlns:r="http://schemas.openxmlformats.org/officeDocument/2006/relationships" xmlns:p188="http://schemas.microsoft.com/office/powerpoint/2018/8/main">
  <p188:cm id="{35323695-F796-584A-A6EA-7E4934CFA6D7}" authorId="{C410B7E8-1029-1F96-B34E-31008E39E8F0}" created="2025-10-03T16:11:38.085">
    <ac:deMkLst xmlns:ac="http://schemas.microsoft.com/office/drawing/2013/main/command">
      <pc:docMk xmlns:pc="http://schemas.microsoft.com/office/powerpoint/2013/main/command"/>
      <pc:sldMk xmlns:pc="http://schemas.microsoft.com/office/powerpoint/2013/main/command" cId="1543512705" sldId="526"/>
      <ac:spMk id="2" creationId="{F50B1A5B-60A8-27E5-BA9F-571194108A5D}"/>
    </ac:deMkLst>
    <p188:txBody>
      <a:bodyPr/>
      <a:lstStyle/>
      <a:p>
        <a:r>
          <a:rPr lang="it-IT"/>
          <a:t>Mentre preparavo questa relazione sono stato tentato di saltare a piè pari ogni riferimento e commento ai numerosi fatti che hanno portato la nostra sanità alla ribalta della cronaca, e non solo quella cittadina</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1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27B4C06A-AC7E-9183-E3D7-4FD2597A8016}"/>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Gill Sans Light" charset="0"/>
                <a:ea typeface="ヒラギノ角ゴ ProN W3" charset="0"/>
                <a:cs typeface="ヒラギノ角ゴ ProN W3" charset="0"/>
                <a:sym typeface="Gill Sans Light" charset="0"/>
              </a:defRPr>
            </a:lvl1pPr>
          </a:lstStyle>
          <a:p>
            <a:pPr>
              <a:defRPr/>
            </a:pPr>
            <a:endParaRPr lang="it-IT"/>
          </a:p>
        </p:txBody>
      </p:sp>
      <p:sp>
        <p:nvSpPr>
          <p:cNvPr id="3" name="Segnaposto data 2">
            <a:extLst>
              <a:ext uri="{FF2B5EF4-FFF2-40B4-BE49-F238E27FC236}">
                <a16:creationId xmlns:a16="http://schemas.microsoft.com/office/drawing/2014/main" id="{29430573-A7AF-74A2-E212-FAD8C3FD71DC}"/>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Gill Sans Light" panose="020B0302020104020203" pitchFamily="34" charset="-79"/>
                <a:ea typeface="ヒラギノ角ゴ ProN W3" panose="020B0300000000000000" pitchFamily="34" charset="-128"/>
                <a:sym typeface="Gill Sans Light" panose="020B0302020104020203" pitchFamily="34" charset="-79"/>
              </a:defRPr>
            </a:lvl1pPr>
          </a:lstStyle>
          <a:p>
            <a:pPr>
              <a:defRPr/>
            </a:pPr>
            <a:fld id="{483BAAC1-1652-E347-BF72-CCC50A5839D8}" type="datetimeFigureOut">
              <a:rPr lang="it-IT" altLang="it-IT"/>
              <a:pPr>
                <a:defRPr/>
              </a:pPr>
              <a:t>13/10/25</a:t>
            </a:fld>
            <a:endParaRPr lang="it-IT" altLang="it-IT"/>
          </a:p>
        </p:txBody>
      </p:sp>
      <p:sp>
        <p:nvSpPr>
          <p:cNvPr id="4" name="Segnaposto piè di pagina 3">
            <a:extLst>
              <a:ext uri="{FF2B5EF4-FFF2-40B4-BE49-F238E27FC236}">
                <a16:creationId xmlns:a16="http://schemas.microsoft.com/office/drawing/2014/main" id="{D8026C2D-EB82-173A-107C-482B34C9D44B}"/>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hangingPunct="1">
              <a:defRPr sz="1200">
                <a:latin typeface="Gill Sans Light" charset="0"/>
                <a:ea typeface="ヒラギノ角ゴ ProN W3" charset="0"/>
                <a:cs typeface="ヒラギノ角ゴ ProN W3" charset="0"/>
                <a:sym typeface="Gill Sans Light" charset="0"/>
              </a:defRPr>
            </a:lvl1pPr>
          </a:lstStyle>
          <a:p>
            <a:pPr>
              <a:defRPr/>
            </a:pPr>
            <a:endParaRPr lang="it-IT"/>
          </a:p>
        </p:txBody>
      </p:sp>
      <p:sp>
        <p:nvSpPr>
          <p:cNvPr id="5" name="Segnaposto numero diapositiva 4">
            <a:extLst>
              <a:ext uri="{FF2B5EF4-FFF2-40B4-BE49-F238E27FC236}">
                <a16:creationId xmlns:a16="http://schemas.microsoft.com/office/drawing/2014/main" id="{DF33F975-7085-7EFF-B6B2-FD2AA4BDD44F}"/>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ea typeface="ヒラギノ角ゴ ProN W3" panose="020B0300000000000000" charset="-128"/>
              </a:defRPr>
            </a:lvl1pPr>
          </a:lstStyle>
          <a:p>
            <a:pPr>
              <a:defRPr/>
            </a:pPr>
            <a:fld id="{7399545B-937E-1C40-BCC1-54F35BE433EB}" type="slidenum">
              <a:rPr lang="it-IT" altLang="it-IT"/>
              <a:pPr>
                <a:defRPr/>
              </a:pPr>
              <a:t>‹N›</a:t>
            </a:fld>
            <a:endParaRPr lang="it-IT" altLang="it-IT"/>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42AD530A-3C44-58CC-0DF3-64FBC34C9F92}"/>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Gill Sans Light" charset="0"/>
                <a:ea typeface="ヒラギノ角ゴ ProN W3" charset="0"/>
                <a:cs typeface="ヒラギノ角ゴ ProN W3" charset="0"/>
                <a:sym typeface="Gill Sans Light" charset="0"/>
              </a:defRPr>
            </a:lvl1pPr>
          </a:lstStyle>
          <a:p>
            <a:pPr>
              <a:defRPr/>
            </a:pPr>
            <a:endParaRPr lang="it-IT"/>
          </a:p>
        </p:txBody>
      </p:sp>
      <p:sp>
        <p:nvSpPr>
          <p:cNvPr id="3" name="Segnaposto data 2">
            <a:extLst>
              <a:ext uri="{FF2B5EF4-FFF2-40B4-BE49-F238E27FC236}">
                <a16:creationId xmlns:a16="http://schemas.microsoft.com/office/drawing/2014/main" id="{FBA4D812-A873-535D-B864-EE3E025B8A8E}"/>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Gill Sans Light" panose="020B0302020104020203" pitchFamily="34" charset="-79"/>
                <a:ea typeface="ヒラギノ角ゴ ProN W3" panose="020B0300000000000000" pitchFamily="34" charset="-128"/>
                <a:sym typeface="Gill Sans Light" panose="020B0302020104020203" pitchFamily="34" charset="-79"/>
              </a:defRPr>
            </a:lvl1pPr>
          </a:lstStyle>
          <a:p>
            <a:pPr>
              <a:defRPr/>
            </a:pPr>
            <a:fld id="{7512D790-CB74-6947-9891-9FFDDA70E352}" type="datetimeFigureOut">
              <a:rPr lang="it-IT" altLang="it-IT"/>
              <a:pPr>
                <a:defRPr/>
              </a:pPr>
              <a:t>13/10/25</a:t>
            </a:fld>
            <a:endParaRPr lang="it-IT" altLang="it-IT"/>
          </a:p>
        </p:txBody>
      </p:sp>
      <p:sp>
        <p:nvSpPr>
          <p:cNvPr id="4" name="Segnaposto immagine diapositiva 3">
            <a:extLst>
              <a:ext uri="{FF2B5EF4-FFF2-40B4-BE49-F238E27FC236}">
                <a16:creationId xmlns:a16="http://schemas.microsoft.com/office/drawing/2014/main" id="{4CF596C2-3752-D32F-25E0-A78EB726C024}"/>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a:extLst>
              <a:ext uri="{FF2B5EF4-FFF2-40B4-BE49-F238E27FC236}">
                <a16:creationId xmlns:a16="http://schemas.microsoft.com/office/drawing/2014/main" id="{A2F64A46-0E0B-7CA6-70EB-3B61CF80979A}"/>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noProof="0"/>
              <a:t>Fare clic per modificare gli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6" name="Segnaposto piè di pagina 5">
            <a:extLst>
              <a:ext uri="{FF2B5EF4-FFF2-40B4-BE49-F238E27FC236}">
                <a16:creationId xmlns:a16="http://schemas.microsoft.com/office/drawing/2014/main" id="{C4FB74D4-C120-69E3-2BB8-CFCCA61D2C64}"/>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Gill Sans Light" charset="0"/>
                <a:ea typeface="ヒラギノ角ゴ ProN W3" charset="0"/>
                <a:cs typeface="ヒラギノ角ゴ ProN W3" charset="0"/>
                <a:sym typeface="Gill Sans Light" charset="0"/>
              </a:defRPr>
            </a:lvl1pPr>
          </a:lstStyle>
          <a:p>
            <a:pPr>
              <a:defRPr/>
            </a:pPr>
            <a:endParaRPr lang="it-IT"/>
          </a:p>
        </p:txBody>
      </p:sp>
      <p:sp>
        <p:nvSpPr>
          <p:cNvPr id="7" name="Segnaposto numero diapositiva 6">
            <a:extLst>
              <a:ext uri="{FF2B5EF4-FFF2-40B4-BE49-F238E27FC236}">
                <a16:creationId xmlns:a16="http://schemas.microsoft.com/office/drawing/2014/main" id="{75116936-7009-2058-92EE-6CAA616ABA78}"/>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ea typeface="ヒラギノ角ゴ ProN W3" panose="020B0300000000000000" charset="-128"/>
              </a:defRPr>
            </a:lvl1pPr>
          </a:lstStyle>
          <a:p>
            <a:pPr>
              <a:defRPr/>
            </a:pPr>
            <a:fld id="{AD6D6E1F-CAAF-F042-976E-F61D2291801B}" type="slidenum">
              <a:rPr lang="it-IT" altLang="it-IT"/>
              <a:pPr>
                <a:defRPr/>
              </a:pPr>
              <a:t>‹N›</a:t>
            </a:fld>
            <a:endParaRPr lang="it-IT" altLang="it-IT"/>
          </a:p>
        </p:txBody>
      </p:sp>
    </p:spTree>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egnaposto immagine diapositiva 1">
            <a:extLst>
              <a:ext uri="{FF2B5EF4-FFF2-40B4-BE49-F238E27FC236}">
                <a16:creationId xmlns:a16="http://schemas.microsoft.com/office/drawing/2014/main" id="{0C1ED822-3719-EBF4-9CFB-0159A1D139D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Segnaposto note 2">
            <a:extLst>
              <a:ext uri="{FF2B5EF4-FFF2-40B4-BE49-F238E27FC236}">
                <a16:creationId xmlns:a16="http://schemas.microsoft.com/office/drawing/2014/main" id="{D6D743E4-1305-2194-F2C3-0D155BC4605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it-IT" sz="1200" kern="1200" dirty="0">
                <a:solidFill>
                  <a:schemeClr val="tx1"/>
                </a:solidFill>
                <a:effectLst/>
                <a:latin typeface="+mn-lt"/>
                <a:ea typeface="ＭＳ Ｐゴシック" charset="0"/>
                <a:cs typeface="ＭＳ Ｐゴシック" charset="0"/>
              </a:rPr>
              <a:t>Autorità, gentili Signore e Signori, care Colleghe e cari Colleghi</a:t>
            </a:r>
          </a:p>
          <a:p>
            <a:r>
              <a:rPr lang="it-IT" sz="1200" kern="1200" dirty="0">
                <a:solidFill>
                  <a:schemeClr val="tx1"/>
                </a:solidFill>
                <a:effectLst/>
                <a:latin typeface="+mn-lt"/>
                <a:ea typeface="ＭＳ Ｐゴシック" charset="0"/>
                <a:cs typeface="ＭＳ Ｐゴシック" charset="0"/>
              </a:rPr>
              <a:t> </a:t>
            </a:r>
          </a:p>
          <a:p>
            <a:r>
              <a:rPr lang="it-IT" sz="1200" kern="1200" dirty="0">
                <a:solidFill>
                  <a:schemeClr val="tx1"/>
                </a:solidFill>
                <a:effectLst/>
                <a:latin typeface="+mn-lt"/>
                <a:ea typeface="ＭＳ Ｐゴシック" charset="0"/>
                <a:cs typeface="ＭＳ Ｐゴシック" charset="0"/>
              </a:rPr>
              <a:t>Vi porgo il saluto ed il ringraziamento del Consiglio Direttivo dell’ </a:t>
            </a:r>
            <a:r>
              <a:rPr lang="it-IT" sz="1200" kern="1200" dirty="0" err="1">
                <a:solidFill>
                  <a:schemeClr val="tx1"/>
                </a:solidFill>
                <a:effectLst/>
                <a:latin typeface="+mn-lt"/>
                <a:ea typeface="ＭＳ Ｐゴシック" charset="0"/>
                <a:cs typeface="ＭＳ Ｐゴシック" charset="0"/>
              </a:rPr>
              <a:t>OMCeO</a:t>
            </a:r>
            <a:r>
              <a:rPr lang="it-IT" sz="1200" kern="1200" dirty="0">
                <a:solidFill>
                  <a:schemeClr val="tx1"/>
                </a:solidFill>
                <a:effectLst/>
                <a:latin typeface="+mn-lt"/>
                <a:ea typeface="ＭＳ Ｐゴシック" charset="0"/>
                <a:cs typeface="ＭＳ Ｐゴシック" charset="0"/>
              </a:rPr>
              <a:t> di Piacenza per avere accolto il nostro invito a partecipare a questa XII GIORNATA DEL MEDICO E DELL’ODONTOIATRA, che sarà l’occasione per festeggiare il raggiungimento del 50° anno di laurea da parte di 26 colleghi e l’ingresso nel nostro Ordine di 46 giovani colleghi.</a:t>
            </a:r>
          </a:p>
          <a:p>
            <a:endParaRPr lang="it-IT" altLang="it-IT" sz="1200" kern="1200" dirty="0">
              <a:solidFill>
                <a:schemeClr val="tx1"/>
              </a:solidFill>
              <a:effectLst/>
              <a:latin typeface="+mn-lt"/>
              <a:ea typeface="ＭＳ Ｐゴシック" charset="0"/>
            </a:endParaRPr>
          </a:p>
          <a:p>
            <a:r>
              <a:rPr lang="it-IT" altLang="it-IT" sz="1200" kern="1200" dirty="0">
                <a:solidFill>
                  <a:schemeClr val="tx1"/>
                </a:solidFill>
                <a:effectLst/>
                <a:latin typeface="+mn-lt"/>
                <a:ea typeface="ＭＳ Ｐゴシック" charset="0"/>
              </a:rPr>
              <a:t>E’ anche occasione di incontro con la comunità piacentina, alla quale intendiamo dare conto di quello che siamo riusciti a fare in un periodo tutt’altro che facile. </a:t>
            </a:r>
          </a:p>
          <a:p>
            <a:endParaRPr lang="it-IT" altLang="it-IT" sz="1200" kern="1200" dirty="0">
              <a:solidFill>
                <a:schemeClr val="tx1"/>
              </a:solidFill>
              <a:effectLst/>
              <a:latin typeface="+mn-lt"/>
              <a:ea typeface="ＭＳ Ｐゴシック" charset="0"/>
            </a:endParaRPr>
          </a:p>
          <a:p>
            <a:r>
              <a:rPr lang="it-IT" altLang="it-IT" sz="1200" kern="1200" dirty="0">
                <a:solidFill>
                  <a:schemeClr val="tx1"/>
                </a:solidFill>
                <a:effectLst/>
                <a:latin typeface="+mn-lt"/>
                <a:ea typeface="ＭＳ Ｐゴシック" charset="0"/>
              </a:rPr>
              <a:t>Inizio dalla parte più semplice, quella relativa alla attività di COMUNICAZIONE, DIVULGAZIONE e FORMAZIONE.</a:t>
            </a:r>
            <a:endParaRPr lang="it-IT" altLang="it-IT" dirty="0">
              <a:ea typeface="ＭＳ Ｐゴシック" panose="020B0600070205080204" pitchFamily="34" charset="-128"/>
            </a:endParaRPr>
          </a:p>
        </p:txBody>
      </p:sp>
      <p:sp>
        <p:nvSpPr>
          <p:cNvPr id="22531" name="Segnaposto numero diapositiva 3">
            <a:extLst>
              <a:ext uri="{FF2B5EF4-FFF2-40B4-BE49-F238E27FC236}">
                <a16:creationId xmlns:a16="http://schemas.microsoft.com/office/drawing/2014/main" id="{30409FBB-E11C-9433-C0DA-E5CD864915F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eaLnBrk="0" fontAlgn="base" hangingPunct="0">
              <a:spcBef>
                <a:spcPct val="0"/>
              </a:spcBef>
              <a:spcAft>
                <a:spcPct val="0"/>
              </a:spcAft>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eaLnBrk="0" fontAlgn="base" hangingPunct="0">
              <a:spcBef>
                <a:spcPct val="0"/>
              </a:spcBef>
              <a:spcAft>
                <a:spcPct val="0"/>
              </a:spcAft>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eaLnBrk="0" fontAlgn="base" hangingPunct="0">
              <a:spcBef>
                <a:spcPct val="0"/>
              </a:spcBef>
              <a:spcAft>
                <a:spcPct val="0"/>
              </a:spcAft>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eaLnBrk="0" fontAlgn="base" hangingPunct="0">
              <a:spcBef>
                <a:spcPct val="0"/>
              </a:spcBef>
              <a:spcAft>
                <a:spcPct val="0"/>
              </a:spcAft>
              <a:defRPr sz="4200">
                <a:solidFill>
                  <a:srgbClr val="41414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fld id="{D2890419-64D5-3C4D-952D-ABAA964B682F}" type="slidenum">
              <a:rPr lang="it-IT" altLang="it-IT" sz="1200" smtClean="0"/>
              <a:pPr/>
              <a:t>1</a:t>
            </a:fld>
            <a:endParaRPr lang="it-IT" altLang="it-IT"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Appunto per favorire la realizzazione di momenti di incontro e discussione del Consiglio direttivo, i membri delle Commissioni ordinistiche, le Associazioni scientifiche o sindacali,  gli iscritti e altri professionisti abbiamo dotato la Sala Consiglio di un impianto audiovisivo che ci permetterà di fare riunioni in videoconferenza o miste.</a:t>
            </a:r>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2</a:t>
            </a:fld>
            <a:endParaRPr lang="it-IT" altLang="it-IT"/>
          </a:p>
        </p:txBody>
      </p:sp>
    </p:spTree>
    <p:extLst>
      <p:ext uri="{BB962C8B-B14F-4D97-AF65-F5344CB8AC3E}">
        <p14:creationId xmlns:p14="http://schemas.microsoft.com/office/powerpoint/2010/main" val="2709541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Nei giorni </a:t>
            </a:r>
            <a:r>
              <a:rPr lang="it-IT" b="1" dirty="0"/>
              <a:t>11 e 12 FEBBRAIO </a:t>
            </a:r>
            <a:r>
              <a:rPr lang="it-IT" dirty="0"/>
              <a:t>insieme agli Ordini delle Professioni Sanitarie, riuniti nella </a:t>
            </a:r>
            <a:r>
              <a:rPr lang="it-IT" b="1" dirty="0"/>
              <a:t>CONSULTA DELLE PROFESSIONI SANITARIE</a:t>
            </a:r>
            <a:r>
              <a:rPr lang="it-IT" dirty="0"/>
              <a:t>, abbiamo organizzato la </a:t>
            </a:r>
            <a:r>
              <a:rPr lang="it-IT" b="1" dirty="0"/>
              <a:t>Prima edizione delle Giornate di orientamento </a:t>
            </a:r>
            <a:r>
              <a:rPr lang="it-IT" b="0" dirty="0"/>
              <a:t>alle professioni di medico, odontoiatra, biologo, chimico e fisico, farmacista, fisioterapista, infermiere, ostetrica,  psicologo, veterinario e delle professioni sanitarie della riabilitazione e tecniche</a:t>
            </a:r>
          </a:p>
          <a:p>
            <a:endParaRPr lang="it-IT" dirty="0"/>
          </a:p>
          <a:p>
            <a:r>
              <a:rPr lang="it-IT" dirty="0"/>
              <a:t>L’evento è stato realizzato con il supporto ed il </a:t>
            </a:r>
            <a:r>
              <a:rPr lang="it-IT" b="1" dirty="0"/>
              <a:t>Patrocinio del Comune di Piacenza e della Provincia di Piacenza </a:t>
            </a:r>
            <a:r>
              <a:rPr lang="it-IT" dirty="0"/>
              <a:t>e si è svolto presso il </a:t>
            </a:r>
            <a:r>
              <a:rPr lang="it-IT" b="1" dirty="0"/>
              <a:t>LABORATORIO APERTO NELLA CHIESA DELL’EX CARMINE</a:t>
            </a:r>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3</a:t>
            </a:fld>
            <a:endParaRPr lang="it-IT" altLang="it-IT"/>
          </a:p>
        </p:txBody>
      </p:sp>
    </p:spTree>
    <p:extLst>
      <p:ext uri="{BB962C8B-B14F-4D97-AF65-F5344CB8AC3E}">
        <p14:creationId xmlns:p14="http://schemas.microsoft.com/office/powerpoint/2010/main" val="2760149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 la collaborazione della </a:t>
            </a:r>
            <a:r>
              <a:rPr lang="it-IT" b="1" dirty="0"/>
              <a:t>Fondazione di Piacenza e Vigevano</a:t>
            </a:r>
            <a:r>
              <a:rPr lang="it-IT" dirty="0"/>
              <a:t>, che ringrazio ancora, abbiamo organizzato un ciclo di eventi divulgativi, pensati per dialogare con i sanitari e soprattutto i cittadini  su 3 temi di particolare attualità ed importanza</a:t>
            </a:r>
          </a:p>
          <a:p>
            <a:endParaRPr lang="it-IT" dirty="0"/>
          </a:p>
          <a:p>
            <a:r>
              <a:rPr lang="it-IT" dirty="0"/>
              <a:t>IL 9 APRILE       IL RAPPORTO MEDICO PAZIENTE NEL TEMPO DELLA COMUNICAZIONE DIGITALE E DEI SOCIAL</a:t>
            </a:r>
          </a:p>
          <a:p>
            <a:endParaRPr lang="it-IT" dirty="0"/>
          </a:p>
          <a:p>
            <a:r>
              <a:rPr lang="it-IT" dirty="0"/>
              <a:t>IL 7 MAGGIO    POSSIAMO SALVARE IL NOSTRO SSN?</a:t>
            </a:r>
          </a:p>
          <a:p>
            <a:endParaRPr lang="it-IT" dirty="0"/>
          </a:p>
          <a:p>
            <a:r>
              <a:rPr lang="it-IT" dirty="0"/>
              <a:t>L’11 GIUGNO    VIOLENZA CONTRO I SANITARI: CAUSE, CONSEGUENZE E POSSIBILI RIMEDI</a:t>
            </a:r>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8</a:t>
            </a:fld>
            <a:endParaRPr lang="it-IT" altLang="it-IT"/>
          </a:p>
        </p:txBody>
      </p:sp>
    </p:spTree>
    <p:extLst>
      <p:ext uri="{BB962C8B-B14F-4D97-AF65-F5344CB8AC3E}">
        <p14:creationId xmlns:p14="http://schemas.microsoft.com/office/powerpoint/2010/main" val="497972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In chiusura del terzo incontro in Fondazione l’allora </a:t>
            </a:r>
            <a:r>
              <a:rPr lang="it-IT" b="1" dirty="0"/>
              <a:t>Prefetto Paolo Ponta </a:t>
            </a:r>
            <a:r>
              <a:rPr lang="it-IT" dirty="0"/>
              <a:t>si dichiarò favorevole alla stesura di un protocollo di intesa con l’Ordine e la Ausl di Piacenza per prevenire e contrastare gli atti di violenza nei confronti dei sanitari.</a:t>
            </a:r>
          </a:p>
          <a:p>
            <a:endParaRPr lang="it-IT" dirty="0"/>
          </a:p>
          <a:p>
            <a:r>
              <a:rPr lang="it-IT" dirty="0"/>
              <a:t>Grazie dunque a quella iniziativa, che è stata portata avanti dall’attuale </a:t>
            </a:r>
            <a:r>
              <a:rPr lang="it-IT" b="1" dirty="0"/>
              <a:t>Prefetto Patrizia Palmisani</a:t>
            </a:r>
            <a:r>
              <a:rPr lang="it-IT" dirty="0"/>
              <a:t>, è già al lavoro un Gruppo tecnico coordinato dal dott. Claudio Giordano, Capo Gabinetto del Prefetto, e costituito da delegati della Questura, del Comando dei Carabinieri, dell’Ordine dei medici e degli odontoiatri e della Ausl di Piacenza.  Sono </a:t>
            </a:r>
            <a:r>
              <a:rPr lang="it-IT" dirty="0" err="1"/>
              <a:t>fìducioso</a:t>
            </a:r>
            <a:r>
              <a:rPr lang="it-IT" dirty="0"/>
              <a:t> che in tempi brevi questa proficua collaborazione si concretizzerà nella stesura e nella adozione di apposite linee guida.</a:t>
            </a:r>
          </a:p>
          <a:p>
            <a:endParaRPr lang="it-IT" dirty="0"/>
          </a:p>
          <a:p>
            <a:r>
              <a:rPr lang="it-IT" dirty="0"/>
              <a:t>Grazie dunque alla Prefettura ed alle Istituzioni che partecipano al Gruppo di lavoro.</a:t>
            </a:r>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12</a:t>
            </a:fld>
            <a:endParaRPr lang="it-IT" altLang="it-IT"/>
          </a:p>
        </p:txBody>
      </p:sp>
    </p:spTree>
    <p:extLst>
      <p:ext uri="{BB962C8B-B14F-4D97-AF65-F5344CB8AC3E}">
        <p14:creationId xmlns:p14="http://schemas.microsoft.com/office/powerpoint/2010/main" val="1124905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 piacere annuncio che sabato 25 ottobre  si terrà il Convegno I RISCHI LEGALI E DEONTOLOGICI NELLA PRATICA MEDICA, pensato e realizzato con la collaborazione dell’Ordine degli Avvocati e con la Procura della Repubblica di Piacenza.</a:t>
            </a:r>
          </a:p>
          <a:p>
            <a:endParaRPr lang="it-IT" dirty="0"/>
          </a:p>
          <a:p>
            <a:r>
              <a:rPr lang="it-IT" dirty="0"/>
              <a:t>Quando abbiamo programmato il Convegno alcune vicende giudiziarie non erano ancora aperte e note…………………</a:t>
            </a:r>
          </a:p>
          <a:p>
            <a:endParaRPr lang="it-IT" dirty="0"/>
          </a:p>
          <a:p>
            <a:r>
              <a:rPr lang="it-IT" dirty="0"/>
              <a:t>ma quello che è successo purtroppo ha confermato che la attenzione a certi argomenti, la conoscenza ed il rispetto delle regole è </a:t>
            </a:r>
          </a:p>
          <a:p>
            <a:endParaRPr lang="it-IT" dirty="0"/>
          </a:p>
          <a:p>
            <a:r>
              <a:rPr lang="it-IT" dirty="0"/>
              <a:t>molto molto importante………………</a:t>
            </a:r>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13</a:t>
            </a:fld>
            <a:endParaRPr lang="it-IT" altLang="it-IT"/>
          </a:p>
        </p:txBody>
      </p:sp>
    </p:spTree>
    <p:extLst>
      <p:ext uri="{BB962C8B-B14F-4D97-AF65-F5344CB8AC3E}">
        <p14:creationId xmlns:p14="http://schemas.microsoft.com/office/powerpoint/2010/main" val="29111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it-IT" sz="2000" kern="1200" dirty="0">
                <a:solidFill>
                  <a:schemeClr val="tx1"/>
                </a:solidFill>
                <a:effectLst/>
                <a:latin typeface="Helvetica" pitchFamily="2" charset="0"/>
                <a:ea typeface="ＭＳ Ｐゴシック" charset="0"/>
                <a:cs typeface="ＭＳ Ｐゴシック" charset="0"/>
              </a:rPr>
              <a:t>Devo confessare che mentre preparavo questa relazione sono stato tentato di saltare a piè pari ogni riferimento e commento ai fatti che hanno portato la nostra sanità alla ribalta della cronaca giudiziaria o che sono stati occasione di disputa politica o di polemica , qualche volta francamente eccessiva.</a:t>
            </a:r>
          </a:p>
          <a:p>
            <a:pPr marL="0" marR="0" lvl="0" indent="0" algn="l" defTabSz="457200" rtl="0" eaLnBrk="0" fontAlgn="base" latinLnBrk="0" hangingPunct="0">
              <a:lnSpc>
                <a:spcPct val="100000"/>
              </a:lnSpc>
              <a:spcBef>
                <a:spcPct val="30000"/>
              </a:spcBef>
              <a:spcAft>
                <a:spcPct val="0"/>
              </a:spcAft>
              <a:buClrTx/>
              <a:buSzTx/>
              <a:buFontTx/>
              <a:buNone/>
              <a:tabLst/>
              <a:defRPr/>
            </a:pPr>
            <a:r>
              <a:rPr lang="it-IT" sz="2000" kern="1200" dirty="0">
                <a:solidFill>
                  <a:schemeClr val="tx1"/>
                </a:solidFill>
                <a:effectLst/>
                <a:latin typeface="Helvetica" pitchFamily="2" charset="0"/>
                <a:ea typeface="ＭＳ Ｐゴシック" charset="0"/>
                <a:cs typeface="ＭＳ Ｐゴシック" charset="0"/>
              </a:rPr>
              <a:t>Ma credo che non sarebbe stato giusto far finta che nulla fosse accaduto ed ignorare vicende che riguardano l’Ordine, sia quelle giudiziarie che le altre.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it-IT" sz="2000" kern="1200" dirty="0">
              <a:solidFill>
                <a:schemeClr val="tx1"/>
              </a:solidFill>
              <a:effectLst/>
              <a:latin typeface="Helvetica" pitchFamily="2" charset="0"/>
              <a:ea typeface="ＭＳ Ｐゴシック" charset="0"/>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it-IT" sz="2000" b="1" kern="1200" dirty="0">
                <a:solidFill>
                  <a:schemeClr val="tx1"/>
                </a:solidFill>
                <a:effectLst/>
                <a:latin typeface="Helvetica" pitchFamily="2" charset="0"/>
                <a:ea typeface="ＭＳ Ｐゴシック" charset="0"/>
                <a:cs typeface="ＭＳ Ｐゴシック" charset="0"/>
              </a:rPr>
              <a:t>Dirò quello che penso, come ho fatto negli anni precedenti a proposito della carenza dei medici, del numero insufficiente di borse specialistiche, delle diverse competenze e responsabilità dei professionisti sanitari.</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it-IT" sz="2000" b="1" kern="1200" dirty="0">
              <a:solidFill>
                <a:schemeClr val="tx1"/>
              </a:solidFill>
              <a:effectLst/>
              <a:latin typeface="Helvetica" pitchFamily="2" charset="0"/>
              <a:ea typeface="ＭＳ Ｐゴシック" charset="0"/>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it-IT" sz="2000" b="1" kern="1200" dirty="0">
                <a:solidFill>
                  <a:schemeClr val="tx1"/>
                </a:solidFill>
                <a:effectLst/>
                <a:latin typeface="Helvetica" pitchFamily="2" charset="0"/>
                <a:ea typeface="ＭＳ Ｐゴシック" charset="0"/>
                <a:cs typeface="ＭＳ Ｐゴシック" charset="0"/>
              </a:rPr>
              <a:t>Non ho una ricetta magica ma piuttosto la intenzione di favorire la conoscenza e la comprensione dei problemi e la ricerca delle possibili soluzioni, con la chiarezza, la concretezza e la responsabilità che questo momento difficile impone.</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it-IT" sz="2000" b="1" kern="1200" dirty="0">
              <a:solidFill>
                <a:schemeClr val="tx1"/>
              </a:solidFill>
              <a:effectLst/>
              <a:latin typeface="Helvetica" pitchFamily="2" charset="0"/>
              <a:ea typeface="ＭＳ Ｐゴシック" charset="0"/>
              <a:cs typeface="ＭＳ Ｐゴシック" charset="0"/>
            </a:endParaRPr>
          </a:p>
          <a:p>
            <a:endParaRPr lang="it-IT" dirty="0"/>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14</a:t>
            </a:fld>
            <a:endParaRPr lang="it-IT" altLang="it-IT"/>
          </a:p>
        </p:txBody>
      </p:sp>
    </p:spTree>
    <p:extLst>
      <p:ext uri="{BB962C8B-B14F-4D97-AF65-F5344CB8AC3E}">
        <p14:creationId xmlns:p14="http://schemas.microsoft.com/office/powerpoint/2010/main" val="1954603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31F73-4797-23B9-73D0-B6FD3A4666C8}"/>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182DC07B-FEF5-0D6C-4F63-1A7319978869}"/>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7486EC8D-5BB6-70BF-E7CD-F12DD619CC55}"/>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it-IT" altLang="it-IT" sz="2000" dirty="0">
                <a:solidFill>
                  <a:srgbClr val="414141"/>
                </a:solidFill>
              </a:rPr>
              <a:t>Sapete tutti che nei mesi scorsi alcuni medici piacentini sono stati incriminati ed arrestati per reati non di poco conto:  violenza sessuale aggravata ed atti persecutori, peculato e truffa nei confronti del SSN, corruzione e spaccio.</a:t>
            </a:r>
          </a:p>
          <a:p>
            <a:pPr algn="l"/>
            <a:endParaRPr lang="it-IT" altLang="it-IT" sz="2000" dirty="0">
              <a:solidFill>
                <a:srgbClr val="414141"/>
              </a:solidFill>
            </a:endParaRPr>
          </a:p>
          <a:p>
            <a:pPr algn="l"/>
            <a:r>
              <a:rPr lang="it-IT" altLang="it-IT" sz="2000" dirty="0">
                <a:solidFill>
                  <a:srgbClr val="414141"/>
                </a:solidFill>
              </a:rPr>
              <a:t>Alcune di queste vicende hanno già concluso il loro iter giudiziario, altre attendono di essere valutate in Tribunale.</a:t>
            </a:r>
          </a:p>
          <a:p>
            <a:pPr algn="l"/>
            <a:endParaRPr lang="it-IT" altLang="it-IT" sz="2000" dirty="0">
              <a:solidFill>
                <a:srgbClr val="414141"/>
              </a:solidFill>
            </a:endParaRPr>
          </a:p>
          <a:p>
            <a:pPr algn="l"/>
            <a:r>
              <a:rPr lang="it-IT" altLang="it-IT" sz="2000" dirty="0">
                <a:solidFill>
                  <a:srgbClr val="414141"/>
                </a:solidFill>
              </a:rPr>
              <a:t>La comunicazione di questi fatti in qualche caso non si è limitata alle informazioni essenziali, ma si è allargata a dettagli che potrebbero aver danneggiato le persone coinvolte e che indubbiamente hanno portato discredito non solo agli indagati, ma anche ai medici ed alla sanità piacentina.</a:t>
            </a:r>
          </a:p>
          <a:p>
            <a:pPr algn="l"/>
            <a:endParaRPr lang="it-IT" altLang="it-IT" sz="2000" dirty="0">
              <a:solidFill>
                <a:srgbClr val="414141"/>
              </a:solidFill>
            </a:endParaRPr>
          </a:p>
          <a:p>
            <a:pPr algn="l"/>
            <a:r>
              <a:rPr lang="it-IT" altLang="it-IT" sz="2000" dirty="0">
                <a:solidFill>
                  <a:srgbClr val="414141"/>
                </a:solidFill>
              </a:rPr>
              <a:t>Mi sono scusato e mi scuso con i piacentini per i comportamenti contrari alla legge ed alla deontologia medica di cui si sono resi responsabili alcuni medici, </a:t>
            </a:r>
            <a:r>
              <a:rPr lang="it-IT" altLang="it-IT" sz="2000" b="1" dirty="0">
                <a:solidFill>
                  <a:srgbClr val="414141"/>
                </a:solidFill>
              </a:rPr>
              <a:t>ma fino a quando non sarà stata accertata la verità voglio continuare a credere che la realtà non sia così brutta come è stata descritta e soprattutto che quello che è avvenuto non sia stato possibile anche per effetto di una diffusa omertà all’interno dell’Ospedale.</a:t>
            </a:r>
          </a:p>
          <a:p>
            <a:pPr algn="l"/>
            <a:endParaRPr lang="it-IT" altLang="it-IT" sz="2000" dirty="0">
              <a:solidFill>
                <a:srgbClr val="414141"/>
              </a:solidFill>
            </a:endParaRPr>
          </a:p>
          <a:p>
            <a:pPr algn="l"/>
            <a:r>
              <a:rPr lang="it-IT" altLang="it-IT" sz="2000" dirty="0">
                <a:solidFill>
                  <a:srgbClr val="414141"/>
                </a:solidFill>
              </a:rPr>
              <a:t>Confido che gli accertamenti ancora in corso da parte della procura, e giustamente coperti da segreto, ci consentiranno di sapere cosa è realmente successo e di riportare un po’ di serenità ad una attività professionale che necessita di un ambiente sereno e di rapporti personali improntati al rispetto, alla responsabilità ed alla fiducia.</a:t>
            </a:r>
          </a:p>
          <a:p>
            <a:pPr algn="l"/>
            <a:endParaRPr lang="it-IT" altLang="it-IT" sz="2000" dirty="0">
              <a:solidFill>
                <a:srgbClr val="414141"/>
              </a:solidFill>
            </a:endParaRPr>
          </a:p>
          <a:p>
            <a:pPr marL="0" marR="0" lvl="0" indent="0" algn="l" defTabSz="457200" rtl="0" eaLnBrk="0" fontAlgn="base" latinLnBrk="0" hangingPunct="0">
              <a:lnSpc>
                <a:spcPct val="100000"/>
              </a:lnSpc>
              <a:spcBef>
                <a:spcPct val="30000"/>
              </a:spcBef>
              <a:spcAft>
                <a:spcPct val="0"/>
              </a:spcAft>
              <a:buClrTx/>
              <a:buSzTx/>
              <a:buFontTx/>
              <a:buNone/>
              <a:tabLst/>
              <a:defRPr/>
            </a:pPr>
            <a:endParaRPr lang="it-IT" sz="2000" kern="1200" dirty="0">
              <a:solidFill>
                <a:schemeClr val="tx1"/>
              </a:solidFill>
              <a:effectLst/>
              <a:latin typeface="Helvetica" pitchFamily="2" charset="0"/>
              <a:ea typeface="ＭＳ Ｐゴシック" charset="0"/>
              <a:cs typeface="ＭＳ Ｐゴシック"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endParaRPr lang="it-IT" sz="2000" kern="1200" dirty="0">
              <a:solidFill>
                <a:schemeClr val="tx1"/>
              </a:solidFill>
              <a:effectLst/>
              <a:latin typeface="Helvetica" pitchFamily="2" charset="0"/>
              <a:ea typeface="ＭＳ Ｐゴシック" charset="0"/>
              <a:cs typeface="ＭＳ Ｐゴシック" charset="0"/>
            </a:endParaRPr>
          </a:p>
          <a:p>
            <a:endParaRPr lang="it-IT" dirty="0"/>
          </a:p>
        </p:txBody>
      </p:sp>
      <p:sp>
        <p:nvSpPr>
          <p:cNvPr id="4" name="Segnaposto numero diapositiva 3">
            <a:extLst>
              <a:ext uri="{FF2B5EF4-FFF2-40B4-BE49-F238E27FC236}">
                <a16:creationId xmlns:a16="http://schemas.microsoft.com/office/drawing/2014/main" id="{EC32941F-DA66-F54D-04A5-D01F2AA51EBC}"/>
              </a:ext>
            </a:extLst>
          </p:cNvPr>
          <p:cNvSpPr>
            <a:spLocks noGrp="1"/>
          </p:cNvSpPr>
          <p:nvPr>
            <p:ph type="sldNum" sz="quarter" idx="5"/>
          </p:nvPr>
        </p:nvSpPr>
        <p:spPr/>
        <p:txBody>
          <a:bodyPr/>
          <a:lstStyle/>
          <a:p>
            <a:pPr>
              <a:defRPr/>
            </a:pPr>
            <a:fld id="{AD6D6E1F-CAAF-F042-976E-F61D2291801B}" type="slidenum">
              <a:rPr lang="it-IT" altLang="it-IT" smtClean="0"/>
              <a:pPr>
                <a:defRPr/>
              </a:pPr>
              <a:t>15</a:t>
            </a:fld>
            <a:endParaRPr lang="it-IT" altLang="it-IT"/>
          </a:p>
        </p:txBody>
      </p:sp>
    </p:spTree>
    <p:extLst>
      <p:ext uri="{BB962C8B-B14F-4D97-AF65-F5344CB8AC3E}">
        <p14:creationId xmlns:p14="http://schemas.microsoft.com/office/powerpoint/2010/main" val="1640016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6879F-0D75-3271-F548-3C285EEFA1D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BCF8CD10-1786-53F2-32DD-EF4F07FB3AA5}"/>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C59152AD-2B09-6A5E-7760-5AB7F07D5612}"/>
              </a:ext>
            </a:extLst>
          </p:cNvPr>
          <p:cNvSpPr>
            <a:spLocks noGrp="1"/>
          </p:cNvSpPr>
          <p:nvPr>
            <p:ph type="body" idx="1"/>
          </p:nvPr>
        </p:nvSpPr>
        <p:spPr/>
        <p:txBody>
          <a:bodyPr/>
          <a:lstStyle/>
          <a:p>
            <a:r>
              <a:rPr lang="it-IT" sz="1200" dirty="0"/>
              <a:t>Prima di trattare le altre vicende collegate alla sanità piacentina vorrei ripetere  in premessa quello che </a:t>
            </a:r>
            <a:r>
              <a:rPr lang="it-IT" sz="1200" b="1" i="1" dirty="0"/>
              <a:t>il</a:t>
            </a:r>
            <a:r>
              <a:rPr lang="it-IT" sz="1200" dirty="0"/>
              <a:t> </a:t>
            </a:r>
            <a:r>
              <a:rPr lang="it-IT" sz="1200" b="1" i="1" dirty="0"/>
              <a:t>Consiglio direttivo del nostro Ordine ha affermato all’inizio del proprio mandato a proposito del Servizio Sanitario Nazionale:   </a:t>
            </a:r>
          </a:p>
          <a:p>
            <a:r>
              <a:rPr lang="it-IT" sz="1200" dirty="0"/>
              <a:t> </a:t>
            </a:r>
          </a:p>
          <a:p>
            <a:r>
              <a:rPr lang="it-IT" sz="1200" dirty="0"/>
              <a:t>“Nella piena condivisione delle valutazioni e delle proposte contenute nel Documento del Comitato Nazionale della Bioetica, nel Rapporto sulla situazione italiana della Fondazione GIMBE e nella Manifestazione unitaria  “Investire sui medici per salvare il SSN”, nella unanime convinzione che la salvaguardia del Servizio Sanitario Nazionale sia una assoluta priorità per la nostra società e che la informazione e la responsabilizzazione dei cittadini, al pari di quella degli amministratori e degli operatori sanitari siano le condizioni imprescindibili per riuscire nella impresa, si impegnerà per tutta la durata del suo mandato 2025-2028 per favorire la conoscenza, la consapevolezza e la responsabilità della comunità piacentina riguardo i problemi del SSN e per sollecitare tutti, nessuno escluso, a mettere in atto, fin da subito, le necessarie azioni di tutela e di sostegno. </a:t>
            </a:r>
          </a:p>
          <a:p>
            <a:endParaRPr lang="it-IT" sz="1200" dirty="0"/>
          </a:p>
          <a:p>
            <a:r>
              <a:rPr lang="it-IT" sz="1200" b="1" i="1" dirty="0"/>
              <a:t>Amministratori, professionisti sanitari e cittadini devono agire insieme per salvare il Servizio Sanitario Nazionale, ciascuno per la propria parte di responsabilità.</a:t>
            </a:r>
          </a:p>
          <a:p>
            <a:endParaRPr lang="it-IT" sz="1200" b="1" i="1" dirty="0"/>
          </a:p>
          <a:p>
            <a:endParaRPr lang="it-IT" sz="1200" dirty="0"/>
          </a:p>
          <a:p>
            <a:endParaRPr lang="it-IT" dirty="0"/>
          </a:p>
        </p:txBody>
      </p:sp>
      <p:sp>
        <p:nvSpPr>
          <p:cNvPr id="4" name="Segnaposto numero diapositiva 3">
            <a:extLst>
              <a:ext uri="{FF2B5EF4-FFF2-40B4-BE49-F238E27FC236}">
                <a16:creationId xmlns:a16="http://schemas.microsoft.com/office/drawing/2014/main" id="{152DC1CC-6ACE-7894-F949-6774F20CC151}"/>
              </a:ext>
            </a:extLst>
          </p:cNvPr>
          <p:cNvSpPr>
            <a:spLocks noGrp="1"/>
          </p:cNvSpPr>
          <p:nvPr>
            <p:ph type="sldNum" sz="quarter" idx="5"/>
          </p:nvPr>
        </p:nvSpPr>
        <p:spPr/>
        <p:txBody>
          <a:bodyPr/>
          <a:lstStyle/>
          <a:p>
            <a:pPr>
              <a:defRPr/>
            </a:pPr>
            <a:fld id="{AD6D6E1F-CAAF-F042-976E-F61D2291801B}" type="slidenum">
              <a:rPr lang="it-IT" altLang="it-IT" smtClean="0"/>
              <a:pPr>
                <a:defRPr/>
              </a:pPr>
              <a:t>16</a:t>
            </a:fld>
            <a:endParaRPr lang="it-IT" altLang="it-IT"/>
          </a:p>
        </p:txBody>
      </p:sp>
    </p:spTree>
    <p:extLst>
      <p:ext uri="{BB962C8B-B14F-4D97-AF65-F5344CB8AC3E}">
        <p14:creationId xmlns:p14="http://schemas.microsoft.com/office/powerpoint/2010/main" val="1212882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10F75-280B-3FB8-25B9-D47CC75F1765}"/>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91B072B1-645C-C777-2ED2-277605345998}"/>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7953FBB7-0771-0ADA-B9A3-D77AA7E41185}"/>
              </a:ext>
            </a:extLst>
          </p:cNvPr>
          <p:cNvSpPr>
            <a:spLocks noGrp="1"/>
          </p:cNvSpPr>
          <p:nvPr>
            <p:ph type="body" idx="1"/>
          </p:nvPr>
        </p:nvSpPr>
        <p:spPr/>
        <p:txBody>
          <a:bodyPr/>
          <a:lstStyle/>
          <a:p>
            <a:pPr marL="0" lvl="0" indent="0">
              <a:buFont typeface="Arial" panose="020B0604020202020204" pitchFamily="34" charset="0"/>
              <a:buNone/>
            </a:pPr>
            <a:r>
              <a:rPr lang="it-IT" sz="1200" b="1" dirty="0"/>
              <a:t>SAPPIAMO TUTTI CHE</a:t>
            </a:r>
          </a:p>
          <a:p>
            <a:pPr marL="342900" lvl="0" indent="-342900">
              <a:buFont typeface="Arial" panose="020B0604020202020204" pitchFamily="34" charset="0"/>
              <a:buChar char="•"/>
            </a:pPr>
            <a:r>
              <a:rPr lang="it-IT" sz="1200" dirty="0"/>
              <a:t> </a:t>
            </a:r>
            <a:r>
              <a:rPr lang="it-IT" sz="1200" b="1" i="1" dirty="0"/>
              <a:t>il SSN è un sistema pubblico di carattere universalistico che gestisce la assistenza sanitaria di tutti i cittadini, finanziato dallo Stato attraverso la fiscalità generale e attraverso le entrate dirette, percepite dalle AUSL attraverso i ticket sanitari. </a:t>
            </a:r>
            <a:endParaRPr lang="it-IT" sz="1200" b="1" dirty="0"/>
          </a:p>
          <a:p>
            <a:pPr marL="342900" lvl="0" indent="-342900">
              <a:buFont typeface="Arial" panose="020B0604020202020204" pitchFamily="34" charset="0"/>
              <a:buChar char="•"/>
            </a:pPr>
            <a:r>
              <a:rPr lang="it-IT" sz="1200" b="1" i="1" dirty="0"/>
              <a:t>Lo Stato ha la responsabilità di assicurare ai cittadini il diritto alla salute mediante un sistema di garanzie, cioè i LEA (Livelli Essenziali  Assistenza),  ed assegna alle Regioni i relativi finanziamenti </a:t>
            </a:r>
            <a:endParaRPr lang="it-IT" sz="1200" b="1" dirty="0"/>
          </a:p>
          <a:p>
            <a:pPr marL="342900" lvl="0" indent="-342900">
              <a:buFont typeface="Arial" panose="020B0604020202020204" pitchFamily="34" charset="0"/>
              <a:buChar char="•"/>
            </a:pPr>
            <a:r>
              <a:rPr lang="it-IT" sz="1200" b="1" i="1" dirty="0"/>
              <a:t>Le Regioni hanno la responsabilità diretta della gestione e della spesa per raggiungere gli obiettivi statali e la realizzano attraverso la attività delle AUSL e delle Aziende Ospedaliere.</a:t>
            </a:r>
          </a:p>
          <a:p>
            <a:pPr marL="342900" lvl="0" indent="-342900">
              <a:buFont typeface="Arial" panose="020B0604020202020204" pitchFamily="34" charset="0"/>
              <a:buChar char="•"/>
            </a:pPr>
            <a:endParaRPr lang="it-IT" sz="1200" b="1" i="1" dirty="0"/>
          </a:p>
          <a:p>
            <a:pPr marL="0" lvl="0" indent="0">
              <a:buFont typeface="Arial" panose="020B0604020202020204" pitchFamily="34" charset="0"/>
              <a:buNone/>
            </a:pPr>
            <a:r>
              <a:rPr lang="it-IT" sz="1200" b="1" i="0" dirty="0"/>
              <a:t>SAPPIAMO ANCHE CHE</a:t>
            </a:r>
          </a:p>
          <a:p>
            <a:pPr marL="342900" lvl="0" indent="-342900">
              <a:buFont typeface="Arial" panose="020B0604020202020204" pitchFamily="34" charset="0"/>
              <a:buChar char="•"/>
            </a:pPr>
            <a:r>
              <a:rPr lang="it-IT" sz="1200" b="1" i="1" dirty="0"/>
              <a:t>il finanziamento del SSN è un po’ aumentato ma non è sufficiente</a:t>
            </a:r>
            <a:endParaRPr lang="it-IT" sz="1200" b="1" dirty="0"/>
          </a:p>
          <a:p>
            <a:pPr marL="342900" lvl="0" indent="-342900">
              <a:buFont typeface="Arial" panose="020B0604020202020204" pitchFamily="34" charset="0"/>
              <a:buChar char="•"/>
            </a:pPr>
            <a:r>
              <a:rPr lang="it-IT" sz="1200" b="1" i="1" dirty="0"/>
              <a:t>il numero dei professionisti sanitari che lavorano per il SSN</a:t>
            </a:r>
            <a:r>
              <a:rPr lang="it-IT" sz="1200" i="1" dirty="0"/>
              <a:t>, </a:t>
            </a:r>
            <a:r>
              <a:rPr lang="it-IT" sz="1200" b="1" i="1" dirty="0"/>
              <a:t>medici ed infermieri soprattutto, non è sufficiente</a:t>
            </a:r>
            <a:endParaRPr lang="it-IT" sz="1200" b="1" dirty="0"/>
          </a:p>
          <a:p>
            <a:pPr marL="342900" lvl="0" indent="-342900">
              <a:buFont typeface="Arial" panose="020B0604020202020204" pitchFamily="34" charset="0"/>
              <a:buChar char="•"/>
            </a:pPr>
            <a:r>
              <a:rPr lang="it-IT" sz="1200" b="1" i="1" dirty="0"/>
              <a:t>la popolazione italiana ha una alta percentuale di anziani</a:t>
            </a:r>
            <a:r>
              <a:rPr lang="it-IT" sz="1200" i="1" dirty="0"/>
              <a:t>, e di conseguenza i bisogni sanitari sono cresciuti</a:t>
            </a:r>
            <a:endParaRPr lang="it-IT" sz="1200" dirty="0"/>
          </a:p>
          <a:p>
            <a:pPr marL="342900" lvl="0" indent="-342900">
              <a:buFont typeface="Arial" panose="020B0604020202020204" pitchFamily="34" charset="0"/>
              <a:buChar char="•"/>
            </a:pPr>
            <a:r>
              <a:rPr lang="it-IT" sz="1200" b="1" i="1" dirty="0"/>
              <a:t>i costi in sanità sono cresciuti </a:t>
            </a:r>
            <a:r>
              <a:rPr lang="it-IT" sz="1200" i="1" dirty="0"/>
              <a:t>per l’aumento dei costi della tecnologia e della farmaceutica, ma poco per aumentare i compensi dei professionisti </a:t>
            </a:r>
            <a:endParaRPr lang="it-IT" sz="1200" dirty="0"/>
          </a:p>
          <a:p>
            <a:pPr marL="342900" lvl="0" indent="-342900">
              <a:buFont typeface="Arial" panose="020B0604020202020204" pitchFamily="34" charset="0"/>
              <a:buChar char="•"/>
            </a:pPr>
            <a:r>
              <a:rPr lang="it-IT" sz="1200" b="1" i="1" dirty="0"/>
              <a:t>le attese e le pretese dei pazienti sono aumentate</a:t>
            </a:r>
            <a:r>
              <a:rPr lang="it-IT" sz="1200" i="1" dirty="0"/>
              <a:t>, non sempre a ragione, e talora determinano situazioni di rischio e violenza verso i professionisti</a:t>
            </a:r>
          </a:p>
          <a:p>
            <a:pPr marL="342900" lvl="0" indent="-342900">
              <a:buFont typeface="Arial" panose="020B0604020202020204" pitchFamily="34" charset="0"/>
              <a:buChar char="•"/>
            </a:pPr>
            <a:r>
              <a:rPr lang="it-IT" sz="1200" b="1" i="1" dirty="0"/>
              <a:t>Ci sono Regioni in cui i servizi sanitari sono migliori rispetto alla media, e l’Emilia-Romagna è fra queste, ma nessuna Regione e nessuna AUSL riesce ad assicurare a tutti i propri utenti tutte le prestazioni ed i servizi nel rispetto dei tempi previsti</a:t>
            </a:r>
            <a:endParaRPr lang="it-IT" sz="1200" dirty="0"/>
          </a:p>
          <a:p>
            <a:endParaRPr lang="it-IT" dirty="0"/>
          </a:p>
        </p:txBody>
      </p:sp>
      <p:sp>
        <p:nvSpPr>
          <p:cNvPr id="4" name="Segnaposto numero diapositiva 3">
            <a:extLst>
              <a:ext uri="{FF2B5EF4-FFF2-40B4-BE49-F238E27FC236}">
                <a16:creationId xmlns:a16="http://schemas.microsoft.com/office/drawing/2014/main" id="{370A2FE5-E5A6-EA77-5270-2211793C9310}"/>
              </a:ext>
            </a:extLst>
          </p:cNvPr>
          <p:cNvSpPr>
            <a:spLocks noGrp="1"/>
          </p:cNvSpPr>
          <p:nvPr>
            <p:ph type="sldNum" sz="quarter" idx="5"/>
          </p:nvPr>
        </p:nvSpPr>
        <p:spPr/>
        <p:txBody>
          <a:bodyPr/>
          <a:lstStyle/>
          <a:p>
            <a:pPr>
              <a:defRPr/>
            </a:pPr>
            <a:fld id="{AD6D6E1F-CAAF-F042-976E-F61D2291801B}" type="slidenum">
              <a:rPr lang="it-IT" altLang="it-IT" smtClean="0"/>
              <a:pPr>
                <a:defRPr/>
              </a:pPr>
              <a:t>17</a:t>
            </a:fld>
            <a:endParaRPr lang="it-IT" altLang="it-IT"/>
          </a:p>
        </p:txBody>
      </p:sp>
    </p:spTree>
    <p:extLst>
      <p:ext uri="{BB962C8B-B14F-4D97-AF65-F5344CB8AC3E}">
        <p14:creationId xmlns:p14="http://schemas.microsoft.com/office/powerpoint/2010/main" val="2745547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8DCB1-32CB-C634-D7D4-0C2D4315278C}"/>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EB49F8B2-09E4-13AA-A479-A1CF74F22528}"/>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77AB088E-1C1B-0769-487A-A317231A44A9}"/>
              </a:ext>
            </a:extLst>
          </p:cNvPr>
          <p:cNvSpPr>
            <a:spLocks noGrp="1"/>
          </p:cNvSpPr>
          <p:nvPr>
            <p:ph type="body" idx="1"/>
          </p:nvPr>
        </p:nvSpPr>
        <p:spPr/>
        <p:txBody>
          <a:bodyPr/>
          <a:lstStyle/>
          <a:p>
            <a:pPr algn="l"/>
            <a:r>
              <a:rPr lang="it-IT" sz="1200" b="1" i="1" u="sng" dirty="0"/>
              <a:t>Credo quindi che a livello nazionale e regionale:</a:t>
            </a:r>
          </a:p>
          <a:p>
            <a:pPr algn="l"/>
            <a:endParaRPr lang="it-IT" sz="1200" i="1" u="sng" dirty="0">
              <a:highlight>
                <a:srgbClr val="FFFF00"/>
              </a:highlight>
            </a:endParaRPr>
          </a:p>
          <a:p>
            <a:pPr marL="342900" lvl="0" indent="-342900" algn="l">
              <a:buFont typeface="Arial" panose="020B0604020202020204" pitchFamily="34" charset="0"/>
              <a:buChar char="•"/>
            </a:pPr>
            <a:r>
              <a:rPr lang="it-IT" sz="1200" b="1" dirty="0">
                <a:highlight>
                  <a:srgbClr val="FFFF00"/>
                </a:highlight>
              </a:rPr>
              <a:t>Si dovrebbe responsabilmente prendere atto che con le risorse</a:t>
            </a:r>
            <a:r>
              <a:rPr lang="it-IT" sz="1200" b="1" dirty="0"/>
              <a:t> oggi disponibili non è purtroppo possibile garantire tutte le prestazioni ed i servizi previsti dai LEA alle condizioni e nei tempi previsti </a:t>
            </a:r>
          </a:p>
          <a:p>
            <a:pPr marL="342900" lvl="0" indent="-342900" algn="l">
              <a:buFont typeface="Arial" panose="020B0604020202020204" pitchFamily="34" charset="0"/>
              <a:buChar char="•"/>
            </a:pPr>
            <a:endParaRPr lang="it-IT" sz="1200" b="1" dirty="0"/>
          </a:p>
          <a:p>
            <a:pPr marL="342900" lvl="0" indent="-342900" algn="l">
              <a:buFont typeface="Arial" panose="020B0604020202020204" pitchFamily="34" charset="0"/>
              <a:buChar char="•"/>
            </a:pPr>
            <a:r>
              <a:rPr lang="it-IT" sz="1200" b="1" dirty="0"/>
              <a:t>Se non è possibile aumentare adeguatamente il finanziamento del SSN non resta altra soluzione che escludere  alcune prestazioni e servizi dai LEA</a:t>
            </a:r>
          </a:p>
          <a:p>
            <a:pPr lvl="0" algn="l"/>
            <a:endParaRPr lang="it-IT" sz="1200" b="1" dirty="0"/>
          </a:p>
          <a:p>
            <a:pPr marL="342900" lvl="0" indent="-342900" algn="l">
              <a:buFont typeface="Arial" panose="020B0604020202020204" pitchFamily="34" charset="0"/>
              <a:buChar char="•"/>
            </a:pPr>
            <a:r>
              <a:rPr lang="it-IT" sz="1200" b="1" dirty="0"/>
              <a:t>Non si dovrebbero scaricare sugli amministratori e sui professionisti la responsabilità e l’obbligo di rispettare gli obiettivi producendo più prestazioni e più servizi quando ci si trova in carenza di medici e di infermieri, anche perché questo inevitabilmente riduce i tempi disponibili per eseguire le visite e gli accertamenti clinici e strumentali, aumenta i rischi e riduce la qualità delle prestazioni</a:t>
            </a:r>
          </a:p>
          <a:p>
            <a:pPr marL="342900" lvl="0" indent="-342900" algn="l">
              <a:buFont typeface="Arial" panose="020B0604020202020204" pitchFamily="34" charset="0"/>
              <a:buChar char="•"/>
            </a:pPr>
            <a:endParaRPr lang="it-IT" sz="1200" b="1" dirty="0"/>
          </a:p>
          <a:p>
            <a:pPr marL="0" lvl="0" indent="0" algn="l">
              <a:buFont typeface="Arial" panose="020B0604020202020204" pitchFamily="34" charset="0"/>
              <a:buNone/>
            </a:pPr>
            <a:r>
              <a:rPr lang="it-IT" sz="1200" b="1" dirty="0"/>
              <a:t>SIAMO ARRIVATI AD UN PUNTO CRITICO </a:t>
            </a:r>
          </a:p>
          <a:p>
            <a:pPr marL="0" lvl="0" indent="0" algn="l">
              <a:buFont typeface="Arial" panose="020B0604020202020204" pitchFamily="34" charset="0"/>
              <a:buNone/>
            </a:pPr>
            <a:r>
              <a:rPr lang="it-IT" sz="1200" b="1" dirty="0"/>
              <a:t>Perché è ormai evidente che le promesse e gli impegni del SSN non sono mantenuti, e non possono essere mantenuti.</a:t>
            </a:r>
          </a:p>
          <a:p>
            <a:pPr marL="0" lvl="0" indent="0" algn="l">
              <a:buFont typeface="Arial" panose="020B0604020202020204" pitchFamily="34" charset="0"/>
              <a:buNone/>
            </a:pPr>
            <a:r>
              <a:rPr lang="it-IT" sz="1200" b="1" dirty="0"/>
              <a:t>E questo ovviamente delude, danneggia, esaspera i cittadini e talora provoca reazioni anche violente da parte dei cittadini stessi e denunce ed accuse forti e talora eccessive da parte dei media nei confronti degli amministratori.</a:t>
            </a:r>
          </a:p>
          <a:p>
            <a:pPr marL="0" lvl="0" indent="0" algn="l">
              <a:buFont typeface="Arial" panose="020B0604020202020204" pitchFamily="34" charset="0"/>
              <a:buNone/>
            </a:pPr>
            <a:r>
              <a:rPr lang="it-IT" sz="1200" b="1" dirty="0"/>
              <a:t>ACCADE ORMAI IN OGNI REGIONE ED IN OGNI AUSL ITALIANA, SEMPRE PIU’ SPESSO, COME VIENE AMPIAMENTE DOCUMENTATO DA GIORNALI E TELEVISIONI</a:t>
            </a:r>
          </a:p>
          <a:p>
            <a:pPr marL="0" lvl="0" indent="0" algn="l">
              <a:buFont typeface="Arial" panose="020B0604020202020204" pitchFamily="34" charset="0"/>
              <a:buNone/>
            </a:pPr>
            <a:endParaRPr lang="it-IT" sz="1200" b="1" dirty="0"/>
          </a:p>
          <a:p>
            <a:pPr marL="0" lvl="0" indent="0" algn="l">
              <a:buFont typeface="Arial" panose="020B0604020202020204" pitchFamily="34" charset="0"/>
              <a:buNone/>
            </a:pPr>
            <a:r>
              <a:rPr lang="it-IT" sz="1200" b="1" dirty="0"/>
              <a:t>NON E’ GIUSTO NEI CONFRONTI DI CHI LAVORA PER IL SSN ED E’ PERICOLOSO PER LA SALUTE DEI CITTADINI.</a:t>
            </a:r>
          </a:p>
          <a:p>
            <a:pPr marL="0" lvl="0" indent="0" algn="l">
              <a:buFont typeface="Arial" panose="020B0604020202020204" pitchFamily="34" charset="0"/>
              <a:buNone/>
            </a:pPr>
            <a:endParaRPr lang="it-IT" sz="1200" b="1" dirty="0"/>
          </a:p>
          <a:p>
            <a:pPr marL="0" lvl="0" indent="0" algn="l">
              <a:buFont typeface="Arial" panose="020B0604020202020204" pitchFamily="34" charset="0"/>
              <a:buNone/>
            </a:pPr>
            <a:r>
              <a:rPr lang="it-IT" sz="1200" b="1" dirty="0"/>
              <a:t>BISOGNA SMETTERE DI RITENERE </a:t>
            </a:r>
            <a:r>
              <a:rPr lang="it-IT" sz="1200" b="1" u="sng" dirty="0"/>
              <a:t>UNICI COLPEVOLI</a:t>
            </a:r>
            <a:r>
              <a:rPr lang="it-IT" sz="1200" b="1" dirty="0"/>
              <a:t> DELLE CARENZE E DEI RITARDI DEL SSN CHI LO AMMINISTRA E CHI CI LAVORA, E  DEVE METTERCI LA FACCIA PER COPRIRE ALTRE RESPONSABILITA’.</a:t>
            </a:r>
          </a:p>
          <a:p>
            <a:pPr marL="0" lvl="0" indent="0" algn="l">
              <a:buFont typeface="Arial" panose="020B0604020202020204" pitchFamily="34" charset="0"/>
              <a:buNone/>
            </a:pPr>
            <a:endParaRPr lang="it-IT" sz="1200" b="1" dirty="0"/>
          </a:p>
          <a:p>
            <a:pPr marL="0" lvl="0" indent="0" algn="l">
              <a:buFont typeface="Arial" panose="020B0604020202020204" pitchFamily="34" charset="0"/>
              <a:buNone/>
            </a:pPr>
            <a:r>
              <a:rPr lang="it-IT" sz="1200" b="1" dirty="0"/>
              <a:t>Nessuno è perfetto, gli errori ci sono, le cose da migliorare sono tante, le responsabilità diffuse: IO CREDO CHE NESSUNO POSSA RISOLVERE I PROBLEMI ATTUALI E FUTURI SENZA CAMBIARE LE REGOLE DEL GIOCO, che gioco non è, e che LA SANITA’ NON POSSA ESSERE TERRENO DI SCONTRO POLITICO E DEBBA INVECE ESSERE GESTITA COME UNA QUESTIONE DI INTERESSE NAZIONALE, DA TUTTE LE FORZE POLITICHE E LE ISTITUZIONI INSIEME</a:t>
            </a:r>
          </a:p>
          <a:p>
            <a:pPr marL="0" lvl="0" indent="0" algn="l">
              <a:buFont typeface="Arial" panose="020B0604020202020204" pitchFamily="34" charset="0"/>
              <a:buNone/>
            </a:pPr>
            <a:endParaRPr lang="it-IT" sz="1200" b="1" dirty="0"/>
          </a:p>
          <a:p>
            <a:pPr marL="0" lvl="0" indent="0" algn="l">
              <a:buFont typeface="Arial" panose="020B0604020202020204" pitchFamily="34" charset="0"/>
              <a:buNone/>
            </a:pPr>
            <a:endParaRPr lang="it-IT" sz="1200" b="1" dirty="0"/>
          </a:p>
          <a:p>
            <a:endParaRPr lang="it-IT" dirty="0">
              <a:solidFill>
                <a:srgbClr val="FF0000"/>
              </a:solidFill>
            </a:endParaRPr>
          </a:p>
        </p:txBody>
      </p:sp>
      <p:sp>
        <p:nvSpPr>
          <p:cNvPr id="4" name="Segnaposto numero diapositiva 3">
            <a:extLst>
              <a:ext uri="{FF2B5EF4-FFF2-40B4-BE49-F238E27FC236}">
                <a16:creationId xmlns:a16="http://schemas.microsoft.com/office/drawing/2014/main" id="{EFA41338-C8AB-75F8-8E23-751397B8D955}"/>
              </a:ext>
            </a:extLst>
          </p:cNvPr>
          <p:cNvSpPr>
            <a:spLocks noGrp="1"/>
          </p:cNvSpPr>
          <p:nvPr>
            <p:ph type="sldNum" sz="quarter" idx="5"/>
          </p:nvPr>
        </p:nvSpPr>
        <p:spPr/>
        <p:txBody>
          <a:bodyPr/>
          <a:lstStyle/>
          <a:p>
            <a:pPr>
              <a:defRPr/>
            </a:pPr>
            <a:fld id="{AD6D6E1F-CAAF-F042-976E-F61D2291801B}" type="slidenum">
              <a:rPr lang="it-IT" altLang="it-IT" smtClean="0"/>
              <a:pPr>
                <a:defRPr/>
              </a:pPr>
              <a:t>18</a:t>
            </a:fld>
            <a:endParaRPr lang="it-IT" altLang="it-IT"/>
          </a:p>
        </p:txBody>
      </p:sp>
    </p:spTree>
    <p:extLst>
      <p:ext uri="{BB962C8B-B14F-4D97-AF65-F5344CB8AC3E}">
        <p14:creationId xmlns:p14="http://schemas.microsoft.com/office/powerpoint/2010/main" val="214299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b="1" u="none" dirty="0"/>
              <a:t>MI SENTO DI FARE LE STESSE OSSERVAZIONI PER LA SANITA’ PIACENTINA</a:t>
            </a:r>
          </a:p>
          <a:p>
            <a:endParaRPr lang="it-IT" sz="1200" b="1" u="sng" dirty="0"/>
          </a:p>
          <a:p>
            <a:pPr algn="just"/>
            <a:r>
              <a:rPr lang="it-IT" sz="1200" b="1" dirty="0"/>
              <a:t>Io penso che a Piacenza ci siano problemi e ci siano cose da migliorare, ma abbiamo tanti bravi professionisti e tanti servizi più che buoni, e sono convinto che la sanità piacentina abbia ancora standard di qualità superiori alla media nazionale.</a:t>
            </a:r>
          </a:p>
          <a:p>
            <a:pPr algn="just"/>
            <a:endParaRPr lang="it-IT" sz="1200" b="1" dirty="0"/>
          </a:p>
          <a:p>
            <a:pPr algn="just"/>
            <a:r>
              <a:rPr lang="it-IT" sz="1200" b="1" dirty="0"/>
              <a:t>Ma se non si pone fine a questa serie infinita di critiche, di polemiche e di pubbliche accuse ci troveremo presto ad affrontare una situazione assai più grave perché sta venendo meno la fiducia reciproca.</a:t>
            </a:r>
          </a:p>
          <a:p>
            <a:pPr algn="just"/>
            <a:endParaRPr lang="it-IT" sz="1200" b="1" dirty="0"/>
          </a:p>
          <a:p>
            <a:r>
              <a:rPr lang="it-IT" sz="1200" b="1" dirty="0"/>
              <a:t>Serve una tregua, un chiarimento, uno sforzo comune fra Istituzioni, Associazioni, Partiti politici e Stampa per gestire le difficoltà.</a:t>
            </a:r>
          </a:p>
          <a:p>
            <a:endParaRPr lang="it-IT" sz="1200" b="1" dirty="0"/>
          </a:p>
          <a:p>
            <a:r>
              <a:rPr lang="it-IT" sz="1200" b="1" dirty="0"/>
              <a:t>E’ il momento della moderazione e della responsabilità. </a:t>
            </a:r>
          </a:p>
          <a:p>
            <a:endParaRPr lang="it-IT" sz="1200" b="1" dirty="0"/>
          </a:p>
          <a:p>
            <a:r>
              <a:rPr lang="it-IT" sz="1200" b="1" dirty="0"/>
              <a:t>Per quello che può servire il nostro Ordine c’è. </a:t>
            </a:r>
          </a:p>
          <a:p>
            <a:endParaRPr lang="it-IT" sz="1200" b="1" dirty="0"/>
          </a:p>
          <a:p>
            <a:endParaRPr lang="it-IT" sz="1200" b="1" dirty="0"/>
          </a:p>
          <a:p>
            <a:endParaRPr lang="it-IT" sz="1200" b="1" dirty="0"/>
          </a:p>
          <a:p>
            <a:endParaRPr lang="it-IT" sz="1200" b="1" dirty="0"/>
          </a:p>
          <a:p>
            <a:endParaRPr lang="it-IT" sz="1200" b="1" dirty="0"/>
          </a:p>
          <a:p>
            <a:endParaRPr lang="it-IT" sz="1400" b="1" dirty="0"/>
          </a:p>
          <a:p>
            <a:pPr algn="just"/>
            <a:r>
              <a:rPr lang="it-IT" sz="1200" b="1" dirty="0"/>
              <a:t> </a:t>
            </a:r>
          </a:p>
          <a:p>
            <a:pPr algn="l"/>
            <a:endParaRPr lang="it-IT" sz="1050" b="1" dirty="0"/>
          </a:p>
          <a:p>
            <a:r>
              <a:rPr lang="it-IT" b="1" dirty="0"/>
              <a:t> </a:t>
            </a:r>
          </a:p>
          <a:p>
            <a:endParaRPr lang="it-IT" dirty="0"/>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19</a:t>
            </a:fld>
            <a:endParaRPr lang="it-IT" altLang="it-IT"/>
          </a:p>
        </p:txBody>
      </p:sp>
    </p:spTree>
    <p:extLst>
      <p:ext uri="{BB962C8B-B14F-4D97-AF65-F5344CB8AC3E}">
        <p14:creationId xmlns:p14="http://schemas.microsoft.com/office/powerpoint/2010/main" val="2985190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1" dirty="0"/>
              <a:t>Sono convinto che sia un passo importante e mi auguro che sia anche l’inizio di un periodo e di un modo più serio e più responsabile di trattare i problemi della sanità, </a:t>
            </a:r>
            <a:r>
              <a:rPr lang="it-IT" b="0" dirty="0"/>
              <a:t>r</a:t>
            </a:r>
            <a:r>
              <a:rPr lang="it-IT" dirty="0"/>
              <a:t>iconoscendone i punti di forza e le debolezze e proponendosi di migliorare in modo coerente alle reali possibilità.</a:t>
            </a:r>
          </a:p>
          <a:p>
            <a:endParaRPr lang="it-IT" dirty="0"/>
          </a:p>
          <a:p>
            <a:r>
              <a:rPr lang="it-IT" b="1" dirty="0"/>
              <a:t>MA PER CONCLUDERE CON UNA NOTA DI SPERANZA e rimanere connessi al tema della Lectio magistralis che ci terrà il Prof Barbieri, ecco quello che pensa ChatGPT del nostro SSN.</a:t>
            </a:r>
          </a:p>
          <a:p>
            <a:endParaRPr lang="it-IT" dirty="0"/>
          </a:p>
          <a:p>
            <a:endParaRPr lang="it-IT" dirty="0"/>
          </a:p>
          <a:p>
            <a:endParaRPr lang="it-IT" dirty="0"/>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20</a:t>
            </a:fld>
            <a:endParaRPr lang="it-IT" altLang="it-IT"/>
          </a:p>
        </p:txBody>
      </p:sp>
    </p:spTree>
    <p:extLst>
      <p:ext uri="{BB962C8B-B14F-4D97-AF65-F5344CB8AC3E}">
        <p14:creationId xmlns:p14="http://schemas.microsoft.com/office/powerpoint/2010/main" val="2123503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25</a:t>
            </a:fld>
            <a:endParaRPr lang="it-IT" altLang="it-IT"/>
          </a:p>
        </p:txBody>
      </p:sp>
    </p:spTree>
    <p:extLst>
      <p:ext uri="{BB962C8B-B14F-4D97-AF65-F5344CB8AC3E}">
        <p14:creationId xmlns:p14="http://schemas.microsoft.com/office/powerpoint/2010/main" val="21167837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Questa recente immagine del Senato Accademico della Facoltà di Medicine and Surgery dell’Università di Parma, sede di Piacenza, per auspicare che qualcuno degli studenti, terminato il corso di laurea, si iscriveranno al nostro Ordine e si fermeranno a Piacenza.</a:t>
            </a:r>
          </a:p>
          <a:p>
            <a:endParaRPr lang="it-IT" dirty="0"/>
          </a:p>
          <a:p>
            <a:r>
              <a:rPr lang="it-IT" i="1" u="sng" dirty="0"/>
              <a:t>Dovremmo fare del nostro meglio per favorire il loro inserimento non solo nelle strutture sanitarie ma anche nella vita sociale della nostra città</a:t>
            </a:r>
            <a:r>
              <a:rPr lang="it-IT" dirty="0"/>
              <a:t>.</a:t>
            </a:r>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29</a:t>
            </a:fld>
            <a:endParaRPr lang="it-IT" altLang="it-IT"/>
          </a:p>
        </p:txBody>
      </p:sp>
    </p:spTree>
    <p:extLst>
      <p:ext uri="{BB962C8B-B14F-4D97-AF65-F5344CB8AC3E}">
        <p14:creationId xmlns:p14="http://schemas.microsoft.com/office/powerpoint/2010/main" val="26091371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Termino con la speranza che la nostra proposta di aggiungere alla qualifica accademica di Dottore la sigla MD per il medico, di DMD per l’odontoiatra e di PHD per il ricercatore possa trovare favorevole accoglienza  a livello ministeriale e ci consentirà di differenziare il medico e l’odontoiatra dagli </a:t>
            </a:r>
            <a:r>
              <a:rPr lang="it-IT"/>
              <a:t>altri professionisti sanitari.</a:t>
            </a:r>
            <a:endParaRPr lang="it-IT" dirty="0"/>
          </a:p>
        </p:txBody>
      </p:sp>
      <p:sp>
        <p:nvSpPr>
          <p:cNvPr id="4" name="Segnaposto numero diapositiva 3"/>
          <p:cNvSpPr>
            <a:spLocks noGrp="1"/>
          </p:cNvSpPr>
          <p:nvPr>
            <p:ph type="sldNum" sz="quarter" idx="5"/>
          </p:nvPr>
        </p:nvSpPr>
        <p:spPr/>
        <p:txBody>
          <a:bodyPr/>
          <a:lstStyle/>
          <a:p>
            <a:pPr>
              <a:defRPr/>
            </a:pPr>
            <a:fld id="{AD6D6E1F-CAAF-F042-976E-F61D2291801B}" type="slidenum">
              <a:rPr lang="it-IT" altLang="it-IT" smtClean="0"/>
              <a:pPr>
                <a:defRPr/>
              </a:pPr>
              <a:t>30</a:t>
            </a:fld>
            <a:endParaRPr lang="it-IT" altLang="it-IT"/>
          </a:p>
        </p:txBody>
      </p:sp>
    </p:spTree>
    <p:extLst>
      <p:ext uri="{BB962C8B-B14F-4D97-AF65-F5344CB8AC3E}">
        <p14:creationId xmlns:p14="http://schemas.microsoft.com/office/powerpoint/2010/main" val="7823326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egnaposto immagine diapositiva 1">
            <a:extLst>
              <a:ext uri="{FF2B5EF4-FFF2-40B4-BE49-F238E27FC236}">
                <a16:creationId xmlns:a16="http://schemas.microsoft.com/office/drawing/2014/main" id="{79397A6B-B94E-2019-226B-E3CDFB189B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2" name="Segnaposto note 2">
            <a:extLst>
              <a:ext uri="{FF2B5EF4-FFF2-40B4-BE49-F238E27FC236}">
                <a16:creationId xmlns:a16="http://schemas.microsoft.com/office/drawing/2014/main" id="{F4B471AF-3A39-3A6B-BC19-92B28628A52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it-IT" altLang="it-IT" dirty="0">
                <a:ea typeface="ＭＳ Ｐゴシック" panose="020B0600070205080204" pitchFamily="34" charset="-128"/>
              </a:rPr>
              <a:t>Questo è il nostro gruppo, Consiglio direttivo e Collegio dei Revisori dei conti; quello che abbiamo fatto e che vi ho riassunto è il risultato di un positivo e credo efficace gioco di squadra. Grazie ad ognuno di voi………………..</a:t>
            </a:r>
          </a:p>
          <a:p>
            <a:endParaRPr lang="it-IT" altLang="it-IT" dirty="0">
              <a:ea typeface="ＭＳ Ｐゴシック" panose="020B0600070205080204" pitchFamily="34" charset="-128"/>
            </a:endParaRPr>
          </a:p>
          <a:p>
            <a:r>
              <a:rPr lang="it-IT" altLang="it-IT" dirty="0">
                <a:ea typeface="ＭＳ Ｐゴシック" panose="020B0600070205080204" pitchFamily="34" charset="-128"/>
              </a:rPr>
              <a:t>CAROLINA PRATI, CHIARA ZANZANI, SILVIA PEVERI, RAFFAELLA BERTE’, DANIELA ASCHIERI, GRETA GREGORI, SARA RESI, CHIARA MAFFI </a:t>
            </a:r>
          </a:p>
          <a:p>
            <a:endParaRPr lang="it-IT" altLang="it-IT" dirty="0">
              <a:ea typeface="ＭＳ Ｐゴシック" panose="020B0600070205080204" pitchFamily="34" charset="-128"/>
            </a:endParaRPr>
          </a:p>
          <a:p>
            <a:r>
              <a:rPr lang="it-IT" altLang="it-IT" dirty="0">
                <a:ea typeface="ＭＳ Ｐゴシック" panose="020B0600070205080204" pitchFamily="34" charset="-128"/>
              </a:rPr>
              <a:t>CLAUDIU BONEFF, GIOVANNI ARAGONA, ANTEO BARICCHI, MAURIZIO BIANCO, STEFANO MILANI, GIUSEPPE SCAGNELLI, ANTONIO TOSCIRI, LUCA PILLA, MAURIZIO CONTINI, GIANLUCA COGNI, NICOLA ARCELLI</a:t>
            </a:r>
          </a:p>
          <a:p>
            <a:endParaRPr lang="it-IT" altLang="it-IT" dirty="0">
              <a:ea typeface="ＭＳ Ｐゴシック" panose="020B0600070205080204" pitchFamily="34" charset="-128"/>
            </a:endParaRPr>
          </a:p>
          <a:p>
            <a:r>
              <a:rPr lang="it-IT" altLang="it-IT" dirty="0">
                <a:ea typeface="ＭＳ Ｐゴシック" panose="020B0600070205080204" pitchFamily="34" charset="-128"/>
              </a:rPr>
              <a:t>E grazie anche alla indispensabile collaborazione di CRISTINA DIECI, STEFANIA MONTANARI, ELENA ZANETTI per le attività di segreteria e grazie  al nostro ottimo addetto stampa FRANCESCO BALLOCCHI.</a:t>
            </a:r>
          </a:p>
        </p:txBody>
      </p:sp>
      <p:sp>
        <p:nvSpPr>
          <p:cNvPr id="61443" name="Segnaposto numero diapositiva 3">
            <a:extLst>
              <a:ext uri="{FF2B5EF4-FFF2-40B4-BE49-F238E27FC236}">
                <a16:creationId xmlns:a16="http://schemas.microsoft.com/office/drawing/2014/main" id="{955D810E-6955-CA4C-ABC7-A7DB4E2877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F178380-8194-F64E-9AB2-CA534A553334}" type="slidenum">
              <a:rPr lang="it-IT" altLang="it-IT" smtClean="0">
                <a:solidFill>
                  <a:srgbClr val="414141"/>
                </a:solidFill>
                <a:latin typeface="Gill Sans Light" panose="020B0302020104020203" pitchFamily="34" charset="-79"/>
                <a:ea typeface="ヒラギノ角ゴ ProN W3" panose="020B0300000000000000" charset="-128"/>
              </a:rPr>
              <a:pPr>
                <a:spcBef>
                  <a:spcPct val="0"/>
                </a:spcBef>
              </a:pPr>
              <a:t>31</a:t>
            </a:fld>
            <a:endParaRPr lang="it-IT" altLang="it-IT">
              <a:solidFill>
                <a:srgbClr val="414141"/>
              </a:solidFill>
              <a:latin typeface="Gill Sans Light" panose="020B0302020104020203" pitchFamily="34" charset="-79"/>
              <a:ea typeface="ヒラギノ角ゴ ProN W3" panose="020B0300000000000000"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8555353"/>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5909943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30909148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355600" y="3187700"/>
            <a:ext cx="60706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3187700"/>
            <a:ext cx="60706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11104782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291650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393028441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7807901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183313033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399040028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91324180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54000"/>
            <a:ext cx="3073400" cy="87757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54000"/>
            <a:ext cx="9067800" cy="87757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012764939"/>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272392220"/>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050189432"/>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1839231437"/>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355600" y="4876800"/>
            <a:ext cx="2870200" cy="129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3378200" y="4876800"/>
            <a:ext cx="2870200" cy="129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844292628"/>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239750867"/>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2628088525"/>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5730354"/>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423041662"/>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3817319543"/>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976943504"/>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4775200" y="1384300"/>
            <a:ext cx="1473200" cy="47879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1384300"/>
            <a:ext cx="4267200" cy="47879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292579207"/>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4012252650"/>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975812733"/>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891582602"/>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355600" y="4876800"/>
            <a:ext cx="2870200" cy="129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3378200" y="4876800"/>
            <a:ext cx="2870200" cy="129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859048702"/>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10897171"/>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2437922653"/>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618365801"/>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1659399540"/>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3236964112"/>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109730852"/>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4775200" y="1384300"/>
            <a:ext cx="1473200" cy="47879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1384300"/>
            <a:ext cx="4267200" cy="47879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309315455"/>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629857380"/>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a:xfrm>
            <a:off x="650875" y="2276475"/>
            <a:ext cx="11703050" cy="6435725"/>
          </a:xfrm>
          <a:prstGeom prst="rect">
            <a:avLst/>
          </a:prstGeom>
        </p:spPr>
        <p:txBody>
          <a:bodyPr vert="horz"/>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256325824"/>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3983120937"/>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46964478"/>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405978421"/>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1178776766"/>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8465936"/>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410830725"/>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334387900"/>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a:xfrm>
            <a:off x="650875" y="2276475"/>
            <a:ext cx="1170305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718070008"/>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276475"/>
            <a:ext cx="3073400" cy="64357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276475"/>
            <a:ext cx="906780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760814655"/>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3750288975"/>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a:xfrm>
            <a:off x="650875" y="2276475"/>
            <a:ext cx="11703050" cy="6435725"/>
          </a:xfrm>
          <a:prstGeom prst="rect">
            <a:avLst/>
          </a:prstGeom>
        </p:spPr>
        <p:txBody>
          <a:bodyPr vert="horz"/>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24674842"/>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1790529397"/>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719609147"/>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228304293"/>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3025935765"/>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8472361"/>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3607885208"/>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1768267697"/>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a:xfrm>
            <a:off x="650875" y="2276475"/>
            <a:ext cx="1170305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26904126"/>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276475"/>
            <a:ext cx="3073400" cy="64357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276475"/>
            <a:ext cx="906780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628677696"/>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343085623"/>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a:xfrm>
            <a:off x="650875" y="2276475"/>
            <a:ext cx="11703050" cy="6435725"/>
          </a:xfrm>
          <a:prstGeom prst="rect">
            <a:avLst/>
          </a:prstGeom>
        </p:spPr>
        <p:txBody>
          <a:bodyPr vert="horz"/>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041514193"/>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420038400"/>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944509159"/>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566428799"/>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4130875536"/>
      </p:ext>
    </p:extLst>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9655077"/>
      </p:ext>
    </p:extLst>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1474888638"/>
      </p:ext>
    </p:extLst>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658231552"/>
      </p:ext>
    </p:extLst>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a:xfrm>
            <a:off x="650875" y="2276475"/>
            <a:ext cx="1170305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900645322"/>
      </p:ext>
    </p:extLst>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276475"/>
            <a:ext cx="3073400" cy="64357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276475"/>
            <a:ext cx="906780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35076280"/>
      </p:ext>
    </p:extLst>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2175066729"/>
      </p:ext>
    </p:extLst>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197804195"/>
      </p:ext>
    </p:extLst>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1560980361"/>
      </p:ext>
    </p:extLst>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355600" y="8077200"/>
            <a:ext cx="6070600" cy="1206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8077200"/>
            <a:ext cx="6070600" cy="1206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981470671"/>
      </p:ext>
    </p:extLst>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876924783"/>
      </p:ext>
    </p:extLst>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2710407987"/>
      </p:ext>
    </p:extLst>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2254188"/>
      </p:ext>
    </p:extLst>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118545939"/>
      </p:ext>
    </p:extLst>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739918090"/>
      </p:ext>
    </p:extLst>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683299968"/>
      </p:ext>
    </p:extLst>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6832600"/>
            <a:ext cx="3073400" cy="24511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6832600"/>
            <a:ext cx="9067800" cy="24511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558894356"/>
      </p:ext>
    </p:extLst>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1972066847"/>
      </p:ext>
    </p:extLst>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349930791"/>
      </p:ext>
    </p:extLst>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2586247100"/>
      </p:ext>
    </p:extLst>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355600" y="8077200"/>
            <a:ext cx="6070600" cy="1206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8077200"/>
            <a:ext cx="6070600" cy="1206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752383518"/>
      </p:ext>
    </p:extLst>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233204599"/>
      </p:ext>
    </p:extLst>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1560439563"/>
      </p:ext>
    </p:extLst>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5589352"/>
      </p:ext>
    </p:extLst>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189789285"/>
      </p:ext>
    </p:extLst>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1000250205"/>
      </p:ext>
    </p:extLst>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962750355"/>
      </p:ext>
    </p:extLst>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6832600"/>
            <a:ext cx="3073400" cy="24511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6832600"/>
            <a:ext cx="9067800" cy="24511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901453984"/>
      </p:ext>
    </p:extLst>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1163488224"/>
      </p:ext>
    </p:extLst>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845818654"/>
      </p:ext>
    </p:extLst>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2621863301"/>
      </p:ext>
    </p:extLst>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6756400" y="3187700"/>
            <a:ext cx="28702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9779000" y="3187700"/>
            <a:ext cx="28702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041916759"/>
      </p:ext>
    </p:extLst>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211678723"/>
      </p:ext>
    </p:extLst>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3002317940"/>
      </p:ext>
    </p:extLst>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5343630"/>
      </p:ext>
    </p:extLst>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4125527992"/>
      </p:ext>
    </p:extLst>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857055553"/>
      </p:ext>
    </p:extLst>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774721044"/>
      </p:ext>
    </p:extLst>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54000"/>
            <a:ext cx="3073400" cy="87757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54000"/>
            <a:ext cx="9067800" cy="87757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573032135"/>
      </p:ext>
    </p:extLst>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1419640748"/>
      </p:ext>
    </p:extLst>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482994497"/>
      </p:ext>
    </p:extLst>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2892561088"/>
      </p:ext>
    </p:extLst>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355600" y="3187700"/>
            <a:ext cx="60706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3187700"/>
            <a:ext cx="60706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399863383"/>
      </p:ext>
    </p:extLst>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346858665"/>
      </p:ext>
    </p:extLst>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2416467434"/>
      </p:ext>
    </p:extLst>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3700082"/>
      </p:ext>
    </p:extLst>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897162641"/>
      </p:ext>
    </p:extLst>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3495541177"/>
      </p:ext>
    </p:extLst>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910617687"/>
      </p:ext>
    </p:extLst>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54000"/>
            <a:ext cx="3073400" cy="87757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54000"/>
            <a:ext cx="9067800" cy="87757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305166741"/>
      </p:ext>
    </p:extLst>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1578032064"/>
      </p:ext>
    </p:extLst>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773710942"/>
      </p:ext>
    </p:extLst>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3919022953"/>
      </p:ext>
    </p:extLst>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355600" y="3187700"/>
            <a:ext cx="28702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3378200" y="3187700"/>
            <a:ext cx="28702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266573470"/>
      </p:ext>
    </p:extLst>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462092074"/>
      </p:ext>
    </p:extLst>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528838390"/>
      </p:ext>
    </p:extLst>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762355907"/>
      </p:ext>
    </p:extLst>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1074933495"/>
      </p:ext>
    </p:extLst>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12027661"/>
      </p:ext>
    </p:extLst>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884196079"/>
      </p:ext>
    </p:extLst>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54000"/>
            <a:ext cx="3073400" cy="87757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54000"/>
            <a:ext cx="9067800" cy="87757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842117036"/>
      </p:ext>
    </p:extLst>
  </p:cSld>
  <p:clrMapOvr>
    <a:masterClrMapping/>
  </p:clrMapOv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3878747179"/>
      </p:ext>
    </p:extLst>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808977032"/>
      </p:ext>
    </p:extLst>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538338129"/>
      </p:ext>
    </p:extLst>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355600" y="3187700"/>
            <a:ext cx="28702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3378200" y="3187700"/>
            <a:ext cx="2870200" cy="584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219658018"/>
      </p:ext>
    </p:extLst>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935670171"/>
      </p:ext>
    </p:extLst>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44554202"/>
      </p:ext>
    </p:extLst>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507575623"/>
      </p:ext>
    </p:extLst>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505269536"/>
      </p:ext>
    </p:extLst>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759812162"/>
      </p:ext>
    </p:extLst>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171722736"/>
      </p:ext>
    </p:extLst>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54000"/>
            <a:ext cx="3073400" cy="87757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54000"/>
            <a:ext cx="9067800" cy="87757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250831192"/>
      </p:ext>
    </p:extLst>
  </p:cSld>
  <p:clrMapOvr>
    <a:masterClrMapping/>
  </p:clrMapOv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a:prstGeom prst="rect">
            <a:avLst/>
          </a:prstGeom>
        </p:spPr>
        <p:txBody>
          <a:bodyPr vert="horz"/>
          <a:lstStyle/>
          <a:p>
            <a:r>
              <a:rPr lang="it-IT"/>
              <a:t>Fare clic per modificare stile</a:t>
            </a:r>
          </a:p>
        </p:txBody>
      </p:sp>
      <p:sp>
        <p:nvSpPr>
          <p:cNvPr id="3" name="Sottotitolo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3216542253"/>
      </p:ext>
    </p:extLst>
  </p:cSld>
  <p:clrMapOvr>
    <a:masterClrMapping/>
  </p:clrMapOv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469783065"/>
      </p:ext>
    </p:extLst>
  </p:cSld>
  <p:clrMapOvr>
    <a:masterClrMapping/>
  </p:clrMapOv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2982480821"/>
      </p:ext>
    </p:extLst>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contenuto 2"/>
          <p:cNvSpPr>
            <a:spLocks noGrp="1"/>
          </p:cNvSpPr>
          <p:nvPr>
            <p:ph sz="half" idx="1"/>
          </p:nvPr>
        </p:nvSpPr>
        <p:spPr>
          <a:xfrm>
            <a:off x="355600" y="254000"/>
            <a:ext cx="6070600" cy="9232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254000"/>
            <a:ext cx="6070600" cy="9232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171804323"/>
      </p:ext>
    </p:extLst>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176991039"/>
      </p:ext>
    </p:extLst>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Tree>
    <p:extLst>
      <p:ext uri="{BB962C8B-B14F-4D97-AF65-F5344CB8AC3E}">
        <p14:creationId xmlns:p14="http://schemas.microsoft.com/office/powerpoint/2010/main" val="1345961444"/>
      </p:ext>
    </p:extLst>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1003559"/>
      </p:ext>
    </p:extLst>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531624393"/>
      </p:ext>
    </p:extLst>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672646478"/>
      </p:ext>
    </p:extLst>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979859396"/>
      </p:ext>
    </p:extLst>
  </p:cSld>
  <p:clrMapOvr>
    <a:masterClrMapping/>
  </p:clrMapOv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54000"/>
            <a:ext cx="3073400" cy="9232900"/>
          </a:xfrm>
          <a:prstGeom prst="rect">
            <a:avLst/>
          </a:prstGeo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54000"/>
            <a:ext cx="9067800" cy="92329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068950548"/>
      </p:ext>
    </p:extLst>
  </p:cSld>
  <p:clrMapOvr>
    <a:masterClrMapping/>
  </p:clrMapOv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a:prstGeom prst="rect">
            <a:avLst/>
          </a:prstGeom>
        </p:spPr>
        <p:txBody>
          <a:bodyPr vert="horz"/>
          <a:lstStyle/>
          <a:p>
            <a:r>
              <a:rPr lang="it-IT"/>
              <a:t>Fare clic per modificare stile</a:t>
            </a:r>
          </a:p>
        </p:txBody>
      </p:sp>
      <p:sp>
        <p:nvSpPr>
          <p:cNvPr id="3" name="Sottotitolo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1582906807"/>
      </p:ext>
    </p:extLst>
  </p:cSld>
  <p:clrMapOvr>
    <a:masterClrMapping/>
  </p:clrMapOv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contenuto 2"/>
          <p:cNvSpPr>
            <a:spLocks noGrp="1"/>
          </p:cNvSpPr>
          <p:nvPr>
            <p:ph idx="1"/>
          </p:nvPr>
        </p:nvSpPr>
        <p:spPr>
          <a:xfrm>
            <a:off x="650875" y="2276475"/>
            <a:ext cx="11703050" cy="6435725"/>
          </a:xfrm>
          <a:prstGeom prst="rect">
            <a:avLst/>
          </a:prstGeom>
        </p:spPr>
        <p:txBody>
          <a:bodyPr vert="horz"/>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989919680"/>
      </p:ext>
    </p:extLst>
  </p:cSld>
  <p:clrMapOvr>
    <a:masterClrMapping/>
  </p:clrMapOv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1612805132"/>
      </p:ext>
    </p:extLst>
  </p:cSld>
  <p:clrMapOvr>
    <a:masterClrMapping/>
  </p:clrMapOv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contenuto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863139072"/>
      </p:ext>
    </p:extLst>
  </p:cSld>
  <p:clrMapOvr>
    <a:masterClrMapping/>
  </p:clrMapOv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223692854"/>
      </p:ext>
    </p:extLst>
  </p:cSld>
  <p:clrMapOvr>
    <a:masterClrMapping/>
  </p:clrMapOv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Tree>
    <p:extLst>
      <p:ext uri="{BB962C8B-B14F-4D97-AF65-F5344CB8AC3E}">
        <p14:creationId xmlns:p14="http://schemas.microsoft.com/office/powerpoint/2010/main" val="522568594"/>
      </p:ext>
    </p:extLst>
  </p:cSld>
  <p:clrMapOvr>
    <a:masterClrMapping/>
  </p:clrMapOv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5371021"/>
      </p:ext>
    </p:extLst>
  </p:cSld>
  <p:clrMapOvr>
    <a:masterClrMapping/>
  </p:clrMapOv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3264739360"/>
      </p:ext>
    </p:extLst>
  </p:cSld>
  <p:clrMapOvr>
    <a:masterClrMapping/>
  </p:clrMapOv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857016124"/>
      </p:ext>
    </p:extLst>
  </p:cSld>
  <p:clrMapOvr>
    <a:masterClrMapping/>
  </p:clrMapOv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testo verticale 2"/>
          <p:cNvSpPr>
            <a:spLocks noGrp="1"/>
          </p:cNvSpPr>
          <p:nvPr>
            <p:ph type="body" orient="vert" idx="1"/>
          </p:nvPr>
        </p:nvSpPr>
        <p:spPr>
          <a:xfrm>
            <a:off x="650875" y="2276475"/>
            <a:ext cx="1170305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00015771"/>
      </p:ext>
    </p:extLst>
  </p:cSld>
  <p:clrMapOvr>
    <a:masterClrMapping/>
  </p:clrMapOv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428163" y="390525"/>
            <a:ext cx="2925762" cy="8321675"/>
          </a:xfrm>
          <a:prstGeom prst="rect">
            <a:avLst/>
          </a:prstGeom>
        </p:spPr>
        <p:txBody>
          <a:bodyPr vert="eaVert"/>
          <a:lstStyle/>
          <a:p>
            <a:r>
              <a:rPr lang="it-IT"/>
              <a:t>Fare clic per modificare stile</a:t>
            </a:r>
          </a:p>
        </p:txBody>
      </p:sp>
      <p:sp>
        <p:nvSpPr>
          <p:cNvPr id="3" name="Segnaposto testo verticale 2"/>
          <p:cNvSpPr>
            <a:spLocks noGrp="1"/>
          </p:cNvSpPr>
          <p:nvPr>
            <p:ph type="body" orient="vert" idx="1"/>
          </p:nvPr>
        </p:nvSpPr>
        <p:spPr>
          <a:xfrm>
            <a:off x="650875" y="390525"/>
            <a:ext cx="8624888" cy="832167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924909628"/>
      </p:ext>
    </p:extLst>
  </p:cSld>
  <p:clrMapOvr>
    <a:masterClrMapping/>
  </p:clrMapOv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a:prstGeom prst="rect">
            <a:avLst/>
          </a:prstGeom>
        </p:spPr>
        <p:txBody>
          <a:bodyPr vert="horz"/>
          <a:lstStyle/>
          <a:p>
            <a:r>
              <a:rPr lang="it-IT"/>
              <a:t>Fare clic per modificare stile</a:t>
            </a:r>
          </a:p>
        </p:txBody>
      </p:sp>
      <p:sp>
        <p:nvSpPr>
          <p:cNvPr id="3" name="Sottotitolo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2038605762"/>
      </p:ext>
    </p:extLst>
  </p:cSld>
  <p:clrMapOvr>
    <a:masterClrMapping/>
  </p:clrMapOv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contenuto 2"/>
          <p:cNvSpPr>
            <a:spLocks noGrp="1"/>
          </p:cNvSpPr>
          <p:nvPr>
            <p:ph idx="1"/>
          </p:nvPr>
        </p:nvSpPr>
        <p:spPr>
          <a:xfrm>
            <a:off x="650875" y="2276475"/>
            <a:ext cx="11703050" cy="6435725"/>
          </a:xfrm>
          <a:prstGeom prst="rect">
            <a:avLst/>
          </a:prstGeom>
        </p:spPr>
        <p:txBody>
          <a:bodyPr vert="horz"/>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941581113"/>
      </p:ext>
    </p:extLst>
  </p:cSld>
  <p:clrMapOvr>
    <a:masterClrMapping/>
  </p:clrMapOv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2071992208"/>
      </p:ext>
    </p:extLst>
  </p:cSld>
  <p:clrMapOvr>
    <a:masterClrMapping/>
  </p:clrMapOv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contenuto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247656759"/>
      </p:ext>
    </p:extLst>
  </p:cSld>
  <p:clrMapOvr>
    <a:masterClrMapping/>
  </p:clrMapOv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175345767"/>
      </p:ext>
    </p:extLst>
  </p:cSld>
  <p:clrMapOvr>
    <a:masterClrMapping/>
  </p:clrMapOv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Tree>
    <p:extLst>
      <p:ext uri="{BB962C8B-B14F-4D97-AF65-F5344CB8AC3E}">
        <p14:creationId xmlns:p14="http://schemas.microsoft.com/office/powerpoint/2010/main" val="4104761917"/>
      </p:ext>
    </p:extLst>
  </p:cSld>
  <p:clrMapOvr>
    <a:masterClrMapping/>
  </p:clrMapOv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681024"/>
      </p:ext>
    </p:extLst>
  </p:cSld>
  <p:clrMapOvr>
    <a:masterClrMapping/>
  </p:clrMapOv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300960574"/>
      </p:ext>
    </p:extLst>
  </p:cSld>
  <p:clrMapOvr>
    <a:masterClrMapping/>
  </p:clrMapOv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099461272"/>
      </p:ext>
    </p:extLst>
  </p:cSld>
  <p:clrMapOvr>
    <a:masterClrMapping/>
  </p:clrMapOv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a:prstGeom prst="rect">
            <a:avLst/>
          </a:prstGeom>
        </p:spPr>
        <p:txBody>
          <a:bodyPr vert="horz"/>
          <a:lstStyle/>
          <a:p>
            <a:r>
              <a:rPr lang="it-IT"/>
              <a:t>Fare clic per modificare stile</a:t>
            </a:r>
          </a:p>
        </p:txBody>
      </p:sp>
      <p:sp>
        <p:nvSpPr>
          <p:cNvPr id="3" name="Segnaposto testo verticale 2"/>
          <p:cNvSpPr>
            <a:spLocks noGrp="1"/>
          </p:cNvSpPr>
          <p:nvPr>
            <p:ph type="body" orient="vert" idx="1"/>
          </p:nvPr>
        </p:nvSpPr>
        <p:spPr>
          <a:xfrm>
            <a:off x="650875" y="2276475"/>
            <a:ext cx="1170305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687064390"/>
      </p:ext>
    </p:extLst>
  </p:cSld>
  <p:clrMapOvr>
    <a:masterClrMapping/>
  </p:clrMapOv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428163" y="390525"/>
            <a:ext cx="2925762" cy="8321675"/>
          </a:xfrm>
          <a:prstGeom prst="rect">
            <a:avLst/>
          </a:prstGeom>
        </p:spPr>
        <p:txBody>
          <a:bodyPr vert="eaVert"/>
          <a:lstStyle/>
          <a:p>
            <a:r>
              <a:rPr lang="it-IT"/>
              <a:t>Fare clic per modificare stile</a:t>
            </a:r>
          </a:p>
        </p:txBody>
      </p:sp>
      <p:sp>
        <p:nvSpPr>
          <p:cNvPr id="3" name="Segnaposto testo verticale 2"/>
          <p:cNvSpPr>
            <a:spLocks noGrp="1"/>
          </p:cNvSpPr>
          <p:nvPr>
            <p:ph type="body" orient="vert" idx="1"/>
          </p:nvPr>
        </p:nvSpPr>
        <p:spPr>
          <a:xfrm>
            <a:off x="650875" y="390525"/>
            <a:ext cx="8624888" cy="832167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387095734"/>
      </p:ext>
    </p:extLst>
  </p:cSld>
  <p:clrMapOvr>
    <a:masterClrMapping/>
  </p:clrMapOv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1560457717"/>
      </p:ext>
    </p:extLst>
  </p:cSld>
  <p:clrMapOvr>
    <a:masterClrMapping/>
  </p:clrMapOv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a:xfrm>
            <a:off x="650875" y="2276475"/>
            <a:ext cx="11703050" cy="6435725"/>
          </a:xfrm>
          <a:prstGeom prst="rect">
            <a:avLst/>
          </a:prstGeom>
        </p:spPr>
        <p:txBody>
          <a:bodyPr vert="horz"/>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02803465"/>
      </p:ext>
    </p:extLst>
  </p:cSld>
  <p:clrMapOvr>
    <a:masterClrMapping/>
  </p:clrMapOv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3114974425"/>
      </p:ext>
    </p:extLst>
  </p:cSld>
  <p:clrMapOvr>
    <a:masterClrMapping/>
  </p:clrMapOv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18676796"/>
      </p:ext>
    </p:extLst>
  </p:cSld>
  <p:clrMapOvr>
    <a:masterClrMapping/>
  </p:clrMapOv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525318514"/>
      </p:ext>
    </p:extLst>
  </p:cSld>
  <p:clrMapOvr>
    <a:masterClrMapping/>
  </p:clrMapOv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1930263881"/>
      </p:ext>
    </p:extLst>
  </p:cSld>
  <p:clrMapOvr>
    <a:masterClrMapping/>
  </p:clrMapOv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0808617"/>
      </p:ext>
    </p:extLst>
  </p:cSld>
  <p:clrMapOvr>
    <a:masterClrMapping/>
  </p:clrMapOv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3504555145"/>
      </p:ext>
    </p:extLst>
  </p:cSld>
  <p:clrMapOvr>
    <a:masterClrMapping/>
  </p:clrMapOvr>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1063409092"/>
      </p:ext>
    </p:extLst>
  </p:cSld>
  <p:clrMapOvr>
    <a:masterClrMapping/>
  </p:clrMapOv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a:xfrm>
            <a:off x="650875" y="2276475"/>
            <a:ext cx="1170305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044786868"/>
      </p:ext>
    </p:extLst>
  </p:cSld>
  <p:clrMapOvr>
    <a:masterClrMapping/>
  </p:clrMapOv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54000"/>
            <a:ext cx="3073400" cy="84582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54000"/>
            <a:ext cx="9067800" cy="8458200"/>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950860659"/>
      </p:ext>
    </p:extLst>
  </p:cSld>
  <p:clrMapOvr>
    <a:masterClrMapping/>
  </p:clrMapOv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74725" y="3030538"/>
            <a:ext cx="11055350" cy="2090737"/>
          </a:xfrm>
        </p:spPr>
        <p:txBody>
          <a:bodyPr/>
          <a:lstStyle/>
          <a:p>
            <a:r>
              <a:rPr lang="it-IT"/>
              <a:t>Fare clic per modificare stile</a:t>
            </a:r>
          </a:p>
        </p:txBody>
      </p:sp>
      <p:sp>
        <p:nvSpPr>
          <p:cNvPr id="3" name="Sottotitolo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Tree>
    <p:extLst>
      <p:ext uri="{BB962C8B-B14F-4D97-AF65-F5344CB8AC3E}">
        <p14:creationId xmlns:p14="http://schemas.microsoft.com/office/powerpoint/2010/main" val="1726376493"/>
      </p:ext>
    </p:extLst>
  </p:cSld>
  <p:clrMapOvr>
    <a:masterClrMapping/>
  </p:clrMapOv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a:xfrm>
            <a:off x="650875" y="2276475"/>
            <a:ext cx="11703050" cy="6435725"/>
          </a:xfrm>
          <a:prstGeom prst="rect">
            <a:avLst/>
          </a:prstGeom>
        </p:spPr>
        <p:txBody>
          <a:bodyPr vert="horz"/>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147363494"/>
      </p:ext>
    </p:extLst>
  </p:cSld>
  <p:clrMapOvr>
    <a:masterClrMapping/>
  </p:clrMapOv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027113" y="6267450"/>
            <a:ext cx="11053762" cy="1936750"/>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extLst>
      <p:ext uri="{BB962C8B-B14F-4D97-AF65-F5344CB8AC3E}">
        <p14:creationId xmlns:p14="http://schemas.microsoft.com/office/powerpoint/2010/main" val="4186994210"/>
      </p:ext>
    </p:extLst>
  </p:cSld>
  <p:clrMapOvr>
    <a:masterClrMapping/>
  </p:clrMapOv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113765779"/>
      </p:ext>
    </p:extLst>
  </p:cSld>
  <p:clrMapOvr>
    <a:masterClrMapping/>
  </p:clrMapOv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50875" y="390525"/>
            <a:ext cx="11703050" cy="16256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911137073"/>
      </p:ext>
    </p:extLst>
  </p:cSld>
  <p:clrMapOvr>
    <a:masterClrMapping/>
  </p:clrMapOv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extLst>
      <p:ext uri="{BB962C8B-B14F-4D97-AF65-F5344CB8AC3E}">
        <p14:creationId xmlns:p14="http://schemas.microsoft.com/office/powerpoint/2010/main" val="4182627429"/>
      </p:ext>
    </p:extLst>
  </p:cSld>
  <p:clrMapOvr>
    <a:masterClrMapping/>
  </p:clrMapOv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0810435"/>
      </p:ext>
    </p:extLst>
  </p:cSld>
  <p:clrMapOvr>
    <a:masterClrMapping/>
  </p:clrMapOv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50875" y="388938"/>
            <a:ext cx="4278313" cy="1652587"/>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2665797227"/>
      </p:ext>
    </p:extLst>
  </p:cSld>
  <p:clrMapOvr>
    <a:masterClrMapping/>
  </p:clrMapOv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549525" y="6827838"/>
            <a:ext cx="7802563" cy="806450"/>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sym typeface="Gill Sans Light" charset="0"/>
            </a:endParaRPr>
          </a:p>
        </p:txBody>
      </p:sp>
      <p:sp>
        <p:nvSpPr>
          <p:cNvPr id="4" name="Segnaposto testo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851373183"/>
      </p:ext>
    </p:extLst>
  </p:cSld>
  <p:clrMapOvr>
    <a:masterClrMapping/>
  </p:clrMapOv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a:xfrm>
            <a:off x="650875" y="2276475"/>
            <a:ext cx="11703050" cy="64357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895761895"/>
      </p:ext>
    </p:extLst>
  </p:cSld>
  <p:clrMapOvr>
    <a:masterClrMapping/>
  </p:clrMapOv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9575800" y="254000"/>
            <a:ext cx="3073400" cy="84582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355600" y="254000"/>
            <a:ext cx="9067800" cy="8458200"/>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407378646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id="{6E709CA4-0120-7BC3-DE29-D1C2BFBA6B06}"/>
              </a:ext>
            </a:extLst>
          </p:cNvPr>
          <p:cNvSpPr>
            <a:spLocks noGrp="1" noChangeArrowheads="1"/>
          </p:cNvSpPr>
          <p:nvPr>
            <p:ph type="title"/>
          </p:nvPr>
        </p:nvSpPr>
        <p:spPr bwMode="auto">
          <a:xfrm>
            <a:off x="355600" y="254000"/>
            <a:ext cx="12293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2051" name="Rectangle 2">
            <a:extLst>
              <a:ext uri="{FF2B5EF4-FFF2-40B4-BE49-F238E27FC236}">
                <a16:creationId xmlns:a16="http://schemas.microsoft.com/office/drawing/2014/main" id="{F996E994-0722-9A59-949C-2B34F2F0E830}"/>
              </a:ext>
            </a:extLst>
          </p:cNvPr>
          <p:cNvSpPr>
            <a:spLocks noGrp="1" noChangeArrowheads="1"/>
          </p:cNvSpPr>
          <p:nvPr>
            <p:ph type="body" idx="1"/>
          </p:nvPr>
        </p:nvSpPr>
        <p:spPr bwMode="auto">
          <a:xfrm>
            <a:off x="355600" y="3187700"/>
            <a:ext cx="12293600"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1pPr>
      <a:lvl2pPr marL="635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2pPr>
      <a:lvl3pPr marL="1016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3pPr>
      <a:lvl4pPr marL="1397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4pPr>
      <a:lvl5pPr marL="1778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5pPr>
      <a:lvl6pPr marL="22352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6pPr>
      <a:lvl7pPr marL="26924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7pPr>
      <a:lvl8pPr marL="31496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8pPr>
      <a:lvl9pPr marL="36068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3074" name="Rectangle 1">
            <a:extLst>
              <a:ext uri="{FF2B5EF4-FFF2-40B4-BE49-F238E27FC236}">
                <a16:creationId xmlns:a16="http://schemas.microsoft.com/office/drawing/2014/main" id="{8BA3E4F9-9B3C-EE44-75A0-B89D1A263FA9}"/>
              </a:ext>
            </a:extLst>
          </p:cNvPr>
          <p:cNvSpPr>
            <a:spLocks noGrp="1" noChangeArrowheads="1"/>
          </p:cNvSpPr>
          <p:nvPr>
            <p:ph type="title"/>
          </p:nvPr>
        </p:nvSpPr>
        <p:spPr bwMode="auto">
          <a:xfrm>
            <a:off x="355600" y="1384300"/>
            <a:ext cx="58928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3075" name="Rectangle 2">
            <a:extLst>
              <a:ext uri="{FF2B5EF4-FFF2-40B4-BE49-F238E27FC236}">
                <a16:creationId xmlns:a16="http://schemas.microsoft.com/office/drawing/2014/main" id="{ABF47D3D-FE4B-19CB-D7EE-EF2584875663}"/>
              </a:ext>
            </a:extLst>
          </p:cNvPr>
          <p:cNvSpPr>
            <a:spLocks noGrp="1" noChangeArrowheads="1"/>
          </p:cNvSpPr>
          <p:nvPr>
            <p:ph type="body" idx="1"/>
          </p:nvPr>
        </p:nvSpPr>
        <p:spPr bwMode="auto">
          <a:xfrm>
            <a:off x="355600" y="4876800"/>
            <a:ext cx="58928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ransition/>
  <p:hf hdr="0" ftr="0" dt="0"/>
  <p:txStyles>
    <p:titleStyle>
      <a:lvl1pPr algn="ctr" rtl="0" eaLnBrk="0" fontAlgn="base" hangingPunct="0">
        <a:spcBef>
          <a:spcPct val="0"/>
        </a:spcBef>
        <a:spcAft>
          <a:spcPct val="0"/>
        </a:spcAft>
        <a:defRPr sz="7200">
          <a:solidFill>
            <a:srgbClr val="404140"/>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9pPr>
    </p:titleStyle>
    <p:bodyStyle>
      <a:lvl1pPr marL="342900" indent="-342900" algn="ctr" rtl="0" eaLnBrk="0" fontAlgn="base" hangingPunct="0">
        <a:spcBef>
          <a:spcPct val="0"/>
        </a:spcBef>
        <a:spcAft>
          <a:spcPct val="0"/>
        </a:spcAft>
        <a:defRPr sz="3800">
          <a:solidFill>
            <a:srgbClr val="404140"/>
          </a:solidFill>
          <a:latin typeface="+mn-lt"/>
          <a:ea typeface="+mn-ea"/>
          <a:cs typeface="+mn-cs"/>
          <a:sym typeface="Gill Sans Light" panose="020B0302020104020203" pitchFamily="34" charset="-79"/>
        </a:defRPr>
      </a:lvl1pPr>
      <a:lvl2pPr marL="742950" indent="-285750" algn="ctr" rtl="0" eaLnBrk="0" fontAlgn="base" hangingPunct="0">
        <a:spcBef>
          <a:spcPct val="0"/>
        </a:spcBef>
        <a:spcAft>
          <a:spcPct val="0"/>
        </a:spcAft>
        <a:defRPr sz="3800">
          <a:solidFill>
            <a:srgbClr val="404140"/>
          </a:solidFill>
          <a:latin typeface="+mn-lt"/>
          <a:ea typeface="+mn-ea"/>
          <a:cs typeface="+mn-cs"/>
          <a:sym typeface="Gill Sans Light" panose="020B0302020104020203" pitchFamily="34" charset="-79"/>
        </a:defRPr>
      </a:lvl2pPr>
      <a:lvl3pPr marL="1143000" indent="-228600" algn="ctr" rtl="0" eaLnBrk="0" fontAlgn="base" hangingPunct="0">
        <a:spcBef>
          <a:spcPct val="0"/>
        </a:spcBef>
        <a:spcAft>
          <a:spcPct val="0"/>
        </a:spcAft>
        <a:defRPr sz="3800">
          <a:solidFill>
            <a:srgbClr val="404140"/>
          </a:solidFill>
          <a:latin typeface="+mn-lt"/>
          <a:ea typeface="+mn-ea"/>
          <a:cs typeface="+mn-cs"/>
          <a:sym typeface="Gill Sans Light" panose="020B0302020104020203" pitchFamily="34" charset="-79"/>
        </a:defRPr>
      </a:lvl3pPr>
      <a:lvl4pPr marL="1600200" indent="-228600" algn="ctr" rtl="0" eaLnBrk="0" fontAlgn="base" hangingPunct="0">
        <a:spcBef>
          <a:spcPct val="0"/>
        </a:spcBef>
        <a:spcAft>
          <a:spcPct val="0"/>
        </a:spcAft>
        <a:defRPr sz="3800">
          <a:solidFill>
            <a:srgbClr val="404140"/>
          </a:solidFill>
          <a:latin typeface="+mn-lt"/>
          <a:ea typeface="+mn-ea"/>
          <a:cs typeface="+mn-cs"/>
          <a:sym typeface="Gill Sans Light" panose="020B0302020104020203" pitchFamily="34" charset="-79"/>
        </a:defRPr>
      </a:lvl4pPr>
      <a:lvl5pPr marL="2057400" indent="-228600" algn="ctr" rtl="0" eaLnBrk="0" fontAlgn="base" hangingPunct="0">
        <a:spcBef>
          <a:spcPct val="0"/>
        </a:spcBef>
        <a:spcAft>
          <a:spcPct val="0"/>
        </a:spcAft>
        <a:defRPr sz="3800">
          <a:solidFill>
            <a:srgbClr val="404140"/>
          </a:solidFill>
          <a:latin typeface="+mn-lt"/>
          <a:ea typeface="+mn-ea"/>
          <a:cs typeface="+mn-cs"/>
          <a:sym typeface="Gill Sans Light" panose="020B0302020104020203" pitchFamily="34" charset="-79"/>
        </a:defRPr>
      </a:lvl5pPr>
      <a:lvl6pPr marL="457200" algn="ctr" rtl="0" fontAlgn="base">
        <a:spcBef>
          <a:spcPct val="0"/>
        </a:spcBef>
        <a:spcAft>
          <a:spcPct val="0"/>
        </a:spcAft>
        <a:defRPr sz="3800">
          <a:solidFill>
            <a:srgbClr val="404140"/>
          </a:solidFill>
          <a:latin typeface="+mn-lt"/>
          <a:ea typeface="+mn-ea"/>
          <a:cs typeface="+mn-cs"/>
          <a:sym typeface="Gill Sans Light" charset="0"/>
        </a:defRPr>
      </a:lvl6pPr>
      <a:lvl7pPr marL="914400" algn="ctr" rtl="0" fontAlgn="base">
        <a:spcBef>
          <a:spcPct val="0"/>
        </a:spcBef>
        <a:spcAft>
          <a:spcPct val="0"/>
        </a:spcAft>
        <a:defRPr sz="3800">
          <a:solidFill>
            <a:srgbClr val="404140"/>
          </a:solidFill>
          <a:latin typeface="+mn-lt"/>
          <a:ea typeface="+mn-ea"/>
          <a:cs typeface="+mn-cs"/>
          <a:sym typeface="Gill Sans Light" charset="0"/>
        </a:defRPr>
      </a:lvl7pPr>
      <a:lvl8pPr marL="1371600" algn="ctr" rtl="0" fontAlgn="base">
        <a:spcBef>
          <a:spcPct val="0"/>
        </a:spcBef>
        <a:spcAft>
          <a:spcPct val="0"/>
        </a:spcAft>
        <a:defRPr sz="3800">
          <a:solidFill>
            <a:srgbClr val="404140"/>
          </a:solidFill>
          <a:latin typeface="+mn-lt"/>
          <a:ea typeface="+mn-ea"/>
          <a:cs typeface="+mn-cs"/>
          <a:sym typeface="Gill Sans Light" charset="0"/>
        </a:defRPr>
      </a:lvl8pPr>
      <a:lvl9pPr marL="1828800" algn="ctr" rtl="0" fontAlgn="base">
        <a:spcBef>
          <a:spcPct val="0"/>
        </a:spcBef>
        <a:spcAft>
          <a:spcPct val="0"/>
        </a:spcAft>
        <a:defRPr sz="3800">
          <a:solidFill>
            <a:srgbClr val="404140"/>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4098" name="Rectangle 1">
            <a:extLst>
              <a:ext uri="{FF2B5EF4-FFF2-40B4-BE49-F238E27FC236}">
                <a16:creationId xmlns:a16="http://schemas.microsoft.com/office/drawing/2014/main" id="{3E84B7FA-753B-FE1D-8B83-BB6AE30D6C97}"/>
              </a:ext>
            </a:extLst>
          </p:cNvPr>
          <p:cNvSpPr>
            <a:spLocks noGrp="1" noChangeArrowheads="1"/>
          </p:cNvSpPr>
          <p:nvPr>
            <p:ph type="title"/>
          </p:nvPr>
        </p:nvSpPr>
        <p:spPr bwMode="auto">
          <a:xfrm>
            <a:off x="355600" y="1384300"/>
            <a:ext cx="58928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4099" name="Rectangle 2">
            <a:extLst>
              <a:ext uri="{FF2B5EF4-FFF2-40B4-BE49-F238E27FC236}">
                <a16:creationId xmlns:a16="http://schemas.microsoft.com/office/drawing/2014/main" id="{A13B47FF-A5BA-426D-AEF7-41D2057F04AC}"/>
              </a:ext>
            </a:extLst>
          </p:cNvPr>
          <p:cNvSpPr>
            <a:spLocks noGrp="1" noChangeArrowheads="1"/>
          </p:cNvSpPr>
          <p:nvPr>
            <p:ph type="body" idx="1"/>
          </p:nvPr>
        </p:nvSpPr>
        <p:spPr bwMode="auto">
          <a:xfrm>
            <a:off x="355600" y="4876800"/>
            <a:ext cx="58928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42900" indent="-3429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1pPr>
      <a:lvl2pPr marL="742950" indent="-28575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2pPr>
      <a:lvl3pPr marL="11430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3pPr>
      <a:lvl4pPr marL="16002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4pPr>
      <a:lvl5pPr marL="20574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5pPr>
      <a:lvl6pPr marL="457200" algn="ctr" rtl="0" fontAlgn="base">
        <a:spcBef>
          <a:spcPct val="0"/>
        </a:spcBef>
        <a:spcAft>
          <a:spcPct val="0"/>
        </a:spcAft>
        <a:defRPr sz="3800">
          <a:solidFill>
            <a:schemeClr val="tx1"/>
          </a:solidFill>
          <a:latin typeface="+mn-lt"/>
          <a:ea typeface="+mn-ea"/>
          <a:cs typeface="+mn-cs"/>
          <a:sym typeface="Gill Sans Light" charset="0"/>
        </a:defRPr>
      </a:lvl6pPr>
      <a:lvl7pPr marL="914400" algn="ctr" rtl="0" fontAlgn="base">
        <a:spcBef>
          <a:spcPct val="0"/>
        </a:spcBef>
        <a:spcAft>
          <a:spcPct val="0"/>
        </a:spcAft>
        <a:defRPr sz="3800">
          <a:solidFill>
            <a:schemeClr val="tx1"/>
          </a:solidFill>
          <a:latin typeface="+mn-lt"/>
          <a:ea typeface="+mn-ea"/>
          <a:cs typeface="+mn-cs"/>
          <a:sym typeface="Gill Sans Light" charset="0"/>
        </a:defRPr>
      </a:lvl7pPr>
      <a:lvl8pPr marL="1371600" algn="ctr" rtl="0" fontAlgn="base">
        <a:spcBef>
          <a:spcPct val="0"/>
        </a:spcBef>
        <a:spcAft>
          <a:spcPct val="0"/>
        </a:spcAft>
        <a:defRPr sz="3800">
          <a:solidFill>
            <a:schemeClr val="tx1"/>
          </a:solidFill>
          <a:latin typeface="+mn-lt"/>
          <a:ea typeface="+mn-ea"/>
          <a:cs typeface="+mn-cs"/>
          <a:sym typeface="Gill Sans Light" charset="0"/>
        </a:defRPr>
      </a:lvl8pPr>
      <a:lvl9pPr marL="1828800" algn="ctr" rtl="0" fontAlgn="base">
        <a:spcBef>
          <a:spcPct val="0"/>
        </a:spcBef>
        <a:spcAft>
          <a:spcPct val="0"/>
        </a:spcAft>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5122" name="Rectangle 1">
            <a:extLst>
              <a:ext uri="{FF2B5EF4-FFF2-40B4-BE49-F238E27FC236}">
                <a16:creationId xmlns:a16="http://schemas.microsoft.com/office/drawing/2014/main" id="{0EA259BD-3576-C09B-6AB2-ACB014475ABA}"/>
              </a:ext>
            </a:extLst>
          </p:cNvPr>
          <p:cNvSpPr>
            <a:spLocks noGrp="1" noChangeArrowheads="1"/>
          </p:cNvSpPr>
          <p:nvPr>
            <p:ph type="title"/>
          </p:nvPr>
        </p:nvSpPr>
        <p:spPr bwMode="auto">
          <a:xfrm>
            <a:off x="355600" y="3225800"/>
            <a:ext cx="12293600" cy="330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42900" indent="-3429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1pPr>
      <a:lvl2pPr marL="742950" indent="-28575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2pPr>
      <a:lvl3pPr marL="11430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3pPr>
      <a:lvl4pPr marL="16002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4pPr>
      <a:lvl5pPr marL="20574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5pPr>
      <a:lvl6pPr marL="457200" algn="ctr" rtl="0" fontAlgn="base">
        <a:spcBef>
          <a:spcPct val="0"/>
        </a:spcBef>
        <a:spcAft>
          <a:spcPct val="0"/>
        </a:spcAft>
        <a:defRPr sz="3800">
          <a:solidFill>
            <a:schemeClr val="tx1"/>
          </a:solidFill>
          <a:latin typeface="+mn-lt"/>
          <a:ea typeface="+mn-ea"/>
          <a:cs typeface="+mn-cs"/>
          <a:sym typeface="Gill Sans Light" charset="0"/>
        </a:defRPr>
      </a:lvl6pPr>
      <a:lvl7pPr marL="914400" algn="ctr" rtl="0" fontAlgn="base">
        <a:spcBef>
          <a:spcPct val="0"/>
        </a:spcBef>
        <a:spcAft>
          <a:spcPct val="0"/>
        </a:spcAft>
        <a:defRPr sz="3800">
          <a:solidFill>
            <a:schemeClr val="tx1"/>
          </a:solidFill>
          <a:latin typeface="+mn-lt"/>
          <a:ea typeface="+mn-ea"/>
          <a:cs typeface="+mn-cs"/>
          <a:sym typeface="Gill Sans Light" charset="0"/>
        </a:defRPr>
      </a:lvl7pPr>
      <a:lvl8pPr marL="1371600" algn="ctr" rtl="0" fontAlgn="base">
        <a:spcBef>
          <a:spcPct val="0"/>
        </a:spcBef>
        <a:spcAft>
          <a:spcPct val="0"/>
        </a:spcAft>
        <a:defRPr sz="3800">
          <a:solidFill>
            <a:schemeClr val="tx1"/>
          </a:solidFill>
          <a:latin typeface="+mn-lt"/>
          <a:ea typeface="+mn-ea"/>
          <a:cs typeface="+mn-cs"/>
          <a:sym typeface="Gill Sans Light" charset="0"/>
        </a:defRPr>
      </a:lvl8pPr>
      <a:lvl9pPr marL="1828800" algn="ctr" rtl="0" fontAlgn="base">
        <a:spcBef>
          <a:spcPct val="0"/>
        </a:spcBef>
        <a:spcAft>
          <a:spcPct val="0"/>
        </a:spcAft>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6146" name="Rectangle 1">
            <a:extLst>
              <a:ext uri="{FF2B5EF4-FFF2-40B4-BE49-F238E27FC236}">
                <a16:creationId xmlns:a16="http://schemas.microsoft.com/office/drawing/2014/main" id="{E37A090C-B64B-24AB-7B39-1515DC2E5093}"/>
              </a:ext>
            </a:extLst>
          </p:cNvPr>
          <p:cNvSpPr>
            <a:spLocks noGrp="1" noChangeArrowheads="1"/>
          </p:cNvSpPr>
          <p:nvPr>
            <p:ph type="title"/>
          </p:nvPr>
        </p:nvSpPr>
        <p:spPr bwMode="auto">
          <a:xfrm>
            <a:off x="355600" y="7416800"/>
            <a:ext cx="12293600" cy="1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42900" indent="-3429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1pPr>
      <a:lvl2pPr marL="742950" indent="-28575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2pPr>
      <a:lvl3pPr marL="11430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3pPr>
      <a:lvl4pPr marL="16002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4pPr>
      <a:lvl5pPr marL="20574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5pPr>
      <a:lvl6pPr marL="457200" algn="ctr" rtl="0" fontAlgn="base">
        <a:spcBef>
          <a:spcPct val="0"/>
        </a:spcBef>
        <a:spcAft>
          <a:spcPct val="0"/>
        </a:spcAft>
        <a:defRPr sz="3800">
          <a:solidFill>
            <a:schemeClr val="tx1"/>
          </a:solidFill>
          <a:latin typeface="+mn-lt"/>
          <a:ea typeface="+mn-ea"/>
          <a:cs typeface="+mn-cs"/>
          <a:sym typeface="Gill Sans Light" charset="0"/>
        </a:defRPr>
      </a:lvl6pPr>
      <a:lvl7pPr marL="914400" algn="ctr" rtl="0" fontAlgn="base">
        <a:spcBef>
          <a:spcPct val="0"/>
        </a:spcBef>
        <a:spcAft>
          <a:spcPct val="0"/>
        </a:spcAft>
        <a:defRPr sz="3800">
          <a:solidFill>
            <a:schemeClr val="tx1"/>
          </a:solidFill>
          <a:latin typeface="+mn-lt"/>
          <a:ea typeface="+mn-ea"/>
          <a:cs typeface="+mn-cs"/>
          <a:sym typeface="Gill Sans Light" charset="0"/>
        </a:defRPr>
      </a:lvl7pPr>
      <a:lvl8pPr marL="1371600" algn="ctr" rtl="0" fontAlgn="base">
        <a:spcBef>
          <a:spcPct val="0"/>
        </a:spcBef>
        <a:spcAft>
          <a:spcPct val="0"/>
        </a:spcAft>
        <a:defRPr sz="3800">
          <a:solidFill>
            <a:schemeClr val="tx1"/>
          </a:solidFill>
          <a:latin typeface="+mn-lt"/>
          <a:ea typeface="+mn-ea"/>
          <a:cs typeface="+mn-cs"/>
          <a:sym typeface="Gill Sans Light" charset="0"/>
        </a:defRPr>
      </a:lvl8pPr>
      <a:lvl9pPr marL="1828800" algn="ctr" rtl="0" fontAlgn="base">
        <a:spcBef>
          <a:spcPct val="0"/>
        </a:spcBef>
        <a:spcAft>
          <a:spcPct val="0"/>
        </a:spcAft>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7170" name="Rectangle 1">
            <a:extLst>
              <a:ext uri="{FF2B5EF4-FFF2-40B4-BE49-F238E27FC236}">
                <a16:creationId xmlns:a16="http://schemas.microsoft.com/office/drawing/2014/main" id="{793B161A-0C2C-C3B4-0B76-1C2D3D04AA26}"/>
              </a:ext>
            </a:extLst>
          </p:cNvPr>
          <p:cNvSpPr>
            <a:spLocks noGrp="1" noChangeArrowheads="1"/>
          </p:cNvSpPr>
          <p:nvPr>
            <p:ph type="title"/>
          </p:nvPr>
        </p:nvSpPr>
        <p:spPr bwMode="auto">
          <a:xfrm>
            <a:off x="355600" y="7416800"/>
            <a:ext cx="12293600" cy="1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42900" indent="-3429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1pPr>
      <a:lvl2pPr marL="742950" indent="-28575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2pPr>
      <a:lvl3pPr marL="11430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3pPr>
      <a:lvl4pPr marL="16002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4pPr>
      <a:lvl5pPr marL="20574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5pPr>
      <a:lvl6pPr marL="457200" algn="ctr" rtl="0" fontAlgn="base">
        <a:spcBef>
          <a:spcPct val="0"/>
        </a:spcBef>
        <a:spcAft>
          <a:spcPct val="0"/>
        </a:spcAft>
        <a:defRPr sz="3800">
          <a:solidFill>
            <a:schemeClr val="tx1"/>
          </a:solidFill>
          <a:latin typeface="+mn-lt"/>
          <a:ea typeface="+mn-ea"/>
          <a:cs typeface="+mn-cs"/>
          <a:sym typeface="Gill Sans Light" charset="0"/>
        </a:defRPr>
      </a:lvl6pPr>
      <a:lvl7pPr marL="914400" algn="ctr" rtl="0" fontAlgn="base">
        <a:spcBef>
          <a:spcPct val="0"/>
        </a:spcBef>
        <a:spcAft>
          <a:spcPct val="0"/>
        </a:spcAft>
        <a:defRPr sz="3800">
          <a:solidFill>
            <a:schemeClr val="tx1"/>
          </a:solidFill>
          <a:latin typeface="+mn-lt"/>
          <a:ea typeface="+mn-ea"/>
          <a:cs typeface="+mn-cs"/>
          <a:sym typeface="Gill Sans Light" charset="0"/>
        </a:defRPr>
      </a:lvl7pPr>
      <a:lvl8pPr marL="1371600" algn="ctr" rtl="0" fontAlgn="base">
        <a:spcBef>
          <a:spcPct val="0"/>
        </a:spcBef>
        <a:spcAft>
          <a:spcPct val="0"/>
        </a:spcAft>
        <a:defRPr sz="3800">
          <a:solidFill>
            <a:schemeClr val="tx1"/>
          </a:solidFill>
          <a:latin typeface="+mn-lt"/>
          <a:ea typeface="+mn-ea"/>
          <a:cs typeface="+mn-cs"/>
          <a:sym typeface="Gill Sans Light" charset="0"/>
        </a:defRPr>
      </a:lvl8pPr>
      <a:lvl9pPr marL="1828800" algn="ctr" rtl="0" fontAlgn="base">
        <a:spcBef>
          <a:spcPct val="0"/>
        </a:spcBef>
        <a:spcAft>
          <a:spcPct val="0"/>
        </a:spcAft>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8194" name="Rectangle 1">
            <a:extLst>
              <a:ext uri="{FF2B5EF4-FFF2-40B4-BE49-F238E27FC236}">
                <a16:creationId xmlns:a16="http://schemas.microsoft.com/office/drawing/2014/main" id="{942FDEE1-FE00-1C07-D606-FD2EAA571ADE}"/>
              </a:ext>
            </a:extLst>
          </p:cNvPr>
          <p:cNvSpPr>
            <a:spLocks noGrp="1" noChangeArrowheads="1"/>
          </p:cNvSpPr>
          <p:nvPr>
            <p:ph type="title"/>
          </p:nvPr>
        </p:nvSpPr>
        <p:spPr bwMode="auto">
          <a:xfrm>
            <a:off x="355600" y="6832600"/>
            <a:ext cx="12293600"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8195" name="Rectangle 2">
            <a:extLst>
              <a:ext uri="{FF2B5EF4-FFF2-40B4-BE49-F238E27FC236}">
                <a16:creationId xmlns:a16="http://schemas.microsoft.com/office/drawing/2014/main" id="{FB40AF57-827E-347E-031E-FA92370633E9}"/>
              </a:ext>
            </a:extLst>
          </p:cNvPr>
          <p:cNvSpPr>
            <a:spLocks noGrp="1" noChangeArrowheads="1"/>
          </p:cNvSpPr>
          <p:nvPr>
            <p:ph type="body" idx="1"/>
          </p:nvPr>
        </p:nvSpPr>
        <p:spPr bwMode="auto">
          <a:xfrm>
            <a:off x="355600" y="8077200"/>
            <a:ext cx="122936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42900" indent="-3429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1pPr>
      <a:lvl2pPr marL="742950" indent="-28575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2pPr>
      <a:lvl3pPr marL="11430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3pPr>
      <a:lvl4pPr marL="16002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4pPr>
      <a:lvl5pPr marL="20574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5pPr>
      <a:lvl6pPr marL="457200" algn="ctr" rtl="0" fontAlgn="base">
        <a:spcBef>
          <a:spcPct val="0"/>
        </a:spcBef>
        <a:spcAft>
          <a:spcPct val="0"/>
        </a:spcAft>
        <a:defRPr sz="3800">
          <a:solidFill>
            <a:schemeClr val="tx1"/>
          </a:solidFill>
          <a:latin typeface="+mn-lt"/>
          <a:ea typeface="+mn-ea"/>
          <a:cs typeface="+mn-cs"/>
          <a:sym typeface="Gill Sans Light" charset="0"/>
        </a:defRPr>
      </a:lvl6pPr>
      <a:lvl7pPr marL="914400" algn="ctr" rtl="0" fontAlgn="base">
        <a:spcBef>
          <a:spcPct val="0"/>
        </a:spcBef>
        <a:spcAft>
          <a:spcPct val="0"/>
        </a:spcAft>
        <a:defRPr sz="3800">
          <a:solidFill>
            <a:schemeClr val="tx1"/>
          </a:solidFill>
          <a:latin typeface="+mn-lt"/>
          <a:ea typeface="+mn-ea"/>
          <a:cs typeface="+mn-cs"/>
          <a:sym typeface="Gill Sans Light" charset="0"/>
        </a:defRPr>
      </a:lvl7pPr>
      <a:lvl8pPr marL="1371600" algn="ctr" rtl="0" fontAlgn="base">
        <a:spcBef>
          <a:spcPct val="0"/>
        </a:spcBef>
        <a:spcAft>
          <a:spcPct val="0"/>
        </a:spcAft>
        <a:defRPr sz="3800">
          <a:solidFill>
            <a:schemeClr val="tx1"/>
          </a:solidFill>
          <a:latin typeface="+mn-lt"/>
          <a:ea typeface="+mn-ea"/>
          <a:cs typeface="+mn-cs"/>
          <a:sym typeface="Gill Sans Light" charset="0"/>
        </a:defRPr>
      </a:lvl8pPr>
      <a:lvl9pPr marL="1828800" algn="ctr" rtl="0" fontAlgn="base">
        <a:spcBef>
          <a:spcPct val="0"/>
        </a:spcBef>
        <a:spcAft>
          <a:spcPct val="0"/>
        </a:spcAft>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CDD810FB-AA17-938D-13D9-4D3C79C769C5}"/>
              </a:ext>
            </a:extLst>
          </p:cNvPr>
          <p:cNvSpPr>
            <a:spLocks noGrp="1" noChangeArrowheads="1"/>
          </p:cNvSpPr>
          <p:nvPr>
            <p:ph type="title"/>
          </p:nvPr>
        </p:nvSpPr>
        <p:spPr bwMode="auto">
          <a:xfrm>
            <a:off x="355600" y="6832600"/>
            <a:ext cx="12293600"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9219" name="Rectangle 2">
            <a:extLst>
              <a:ext uri="{FF2B5EF4-FFF2-40B4-BE49-F238E27FC236}">
                <a16:creationId xmlns:a16="http://schemas.microsoft.com/office/drawing/2014/main" id="{98CFCFC9-ADAF-6B75-AAE6-7012428B1E49}"/>
              </a:ext>
            </a:extLst>
          </p:cNvPr>
          <p:cNvSpPr>
            <a:spLocks noGrp="1" noChangeArrowheads="1"/>
          </p:cNvSpPr>
          <p:nvPr>
            <p:ph type="body" idx="1"/>
          </p:nvPr>
        </p:nvSpPr>
        <p:spPr bwMode="auto">
          <a:xfrm>
            <a:off x="355600" y="8077200"/>
            <a:ext cx="122936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42900" indent="-3429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1pPr>
      <a:lvl2pPr marL="742950" indent="-28575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2pPr>
      <a:lvl3pPr marL="11430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3pPr>
      <a:lvl4pPr marL="16002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4pPr>
      <a:lvl5pPr marL="2057400" indent="-228600" algn="ctr" rtl="0" eaLnBrk="0" fontAlgn="base" hangingPunct="0">
        <a:spcBef>
          <a:spcPct val="0"/>
        </a:spcBef>
        <a:spcAft>
          <a:spcPct val="0"/>
        </a:spcAft>
        <a:defRPr sz="3800">
          <a:solidFill>
            <a:schemeClr val="tx1"/>
          </a:solidFill>
          <a:latin typeface="+mn-lt"/>
          <a:ea typeface="+mn-ea"/>
          <a:cs typeface="+mn-cs"/>
          <a:sym typeface="Gill Sans Light" panose="020B0302020104020203" pitchFamily="34" charset="-79"/>
        </a:defRPr>
      </a:lvl5pPr>
      <a:lvl6pPr marL="457200" algn="ctr" rtl="0" fontAlgn="base">
        <a:spcBef>
          <a:spcPct val="0"/>
        </a:spcBef>
        <a:spcAft>
          <a:spcPct val="0"/>
        </a:spcAft>
        <a:defRPr sz="3800">
          <a:solidFill>
            <a:schemeClr val="tx1"/>
          </a:solidFill>
          <a:latin typeface="+mn-lt"/>
          <a:ea typeface="+mn-ea"/>
          <a:cs typeface="+mn-cs"/>
          <a:sym typeface="Gill Sans Light" charset="0"/>
        </a:defRPr>
      </a:lvl6pPr>
      <a:lvl7pPr marL="914400" algn="ctr" rtl="0" fontAlgn="base">
        <a:spcBef>
          <a:spcPct val="0"/>
        </a:spcBef>
        <a:spcAft>
          <a:spcPct val="0"/>
        </a:spcAft>
        <a:defRPr sz="3800">
          <a:solidFill>
            <a:schemeClr val="tx1"/>
          </a:solidFill>
          <a:latin typeface="+mn-lt"/>
          <a:ea typeface="+mn-ea"/>
          <a:cs typeface="+mn-cs"/>
          <a:sym typeface="Gill Sans Light" charset="0"/>
        </a:defRPr>
      </a:lvl7pPr>
      <a:lvl8pPr marL="1371600" algn="ctr" rtl="0" fontAlgn="base">
        <a:spcBef>
          <a:spcPct val="0"/>
        </a:spcBef>
        <a:spcAft>
          <a:spcPct val="0"/>
        </a:spcAft>
        <a:defRPr sz="3800">
          <a:solidFill>
            <a:schemeClr val="tx1"/>
          </a:solidFill>
          <a:latin typeface="+mn-lt"/>
          <a:ea typeface="+mn-ea"/>
          <a:cs typeface="+mn-cs"/>
          <a:sym typeface="Gill Sans Light" charset="0"/>
        </a:defRPr>
      </a:lvl8pPr>
      <a:lvl9pPr marL="1828800" algn="ctr" rtl="0" fontAlgn="base">
        <a:spcBef>
          <a:spcPct val="0"/>
        </a:spcBef>
        <a:spcAft>
          <a:spcPct val="0"/>
        </a:spcAft>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10242" name="Rectangle 1">
            <a:extLst>
              <a:ext uri="{FF2B5EF4-FFF2-40B4-BE49-F238E27FC236}">
                <a16:creationId xmlns:a16="http://schemas.microsoft.com/office/drawing/2014/main" id="{121520F4-A860-170B-6CEC-9D5F3C255781}"/>
              </a:ext>
            </a:extLst>
          </p:cNvPr>
          <p:cNvSpPr>
            <a:spLocks noGrp="1" noChangeArrowheads="1"/>
          </p:cNvSpPr>
          <p:nvPr>
            <p:ph type="title"/>
          </p:nvPr>
        </p:nvSpPr>
        <p:spPr bwMode="auto">
          <a:xfrm>
            <a:off x="355600" y="254000"/>
            <a:ext cx="12293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10243" name="Rectangle 2">
            <a:extLst>
              <a:ext uri="{FF2B5EF4-FFF2-40B4-BE49-F238E27FC236}">
                <a16:creationId xmlns:a16="http://schemas.microsoft.com/office/drawing/2014/main" id="{CEDF97EE-61E3-556F-047F-78BE7771754D}"/>
              </a:ext>
            </a:extLst>
          </p:cNvPr>
          <p:cNvSpPr>
            <a:spLocks noGrp="1" noChangeArrowheads="1"/>
          </p:cNvSpPr>
          <p:nvPr>
            <p:ph type="body" idx="1"/>
          </p:nvPr>
        </p:nvSpPr>
        <p:spPr bwMode="auto">
          <a:xfrm>
            <a:off x="6756400" y="3187700"/>
            <a:ext cx="5892800"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ransition/>
  <p:hf hdr="0" ftr="0" dt="0"/>
  <p:txStyles>
    <p:titleStyle>
      <a:lvl1pPr algn="ctr" rtl="0" eaLnBrk="0" fontAlgn="base" hangingPunct="0">
        <a:spcBef>
          <a:spcPct val="0"/>
        </a:spcBef>
        <a:spcAft>
          <a:spcPct val="0"/>
        </a:spcAft>
        <a:defRPr sz="7200">
          <a:solidFill>
            <a:srgbClr val="404140"/>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rgbClr val="404140"/>
          </a:solidFill>
          <a:latin typeface="+mn-lt"/>
          <a:ea typeface="+mn-ea"/>
          <a:cs typeface="+mn-cs"/>
          <a:sym typeface="Gill Sans Light" panose="020B0302020104020203" pitchFamily="34" charset="-79"/>
        </a:defRPr>
      </a:lvl1pPr>
      <a:lvl2pPr marL="635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rgbClr val="404140"/>
          </a:solidFill>
          <a:latin typeface="+mn-lt"/>
          <a:ea typeface="+mn-ea"/>
          <a:cs typeface="+mn-cs"/>
          <a:sym typeface="Gill Sans Light" panose="020B0302020104020203" pitchFamily="34" charset="-79"/>
        </a:defRPr>
      </a:lvl2pPr>
      <a:lvl3pPr marL="1016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rgbClr val="404140"/>
          </a:solidFill>
          <a:latin typeface="+mn-lt"/>
          <a:ea typeface="+mn-ea"/>
          <a:cs typeface="+mn-cs"/>
          <a:sym typeface="Gill Sans Light" panose="020B0302020104020203" pitchFamily="34" charset="-79"/>
        </a:defRPr>
      </a:lvl3pPr>
      <a:lvl4pPr marL="1397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rgbClr val="404140"/>
          </a:solidFill>
          <a:latin typeface="+mn-lt"/>
          <a:ea typeface="+mn-ea"/>
          <a:cs typeface="+mn-cs"/>
          <a:sym typeface="Gill Sans Light" panose="020B0302020104020203" pitchFamily="34" charset="-79"/>
        </a:defRPr>
      </a:lvl4pPr>
      <a:lvl5pPr marL="1778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rgbClr val="404140"/>
          </a:solidFill>
          <a:latin typeface="+mn-lt"/>
          <a:ea typeface="+mn-ea"/>
          <a:cs typeface="+mn-cs"/>
          <a:sym typeface="Gill Sans Light" panose="020B0302020104020203" pitchFamily="34" charset="-79"/>
        </a:defRPr>
      </a:lvl5pPr>
      <a:lvl6pPr marL="2235200" indent="-304800" algn="l" rtl="0" fontAlgn="base">
        <a:spcBef>
          <a:spcPts val="3800"/>
        </a:spcBef>
        <a:spcAft>
          <a:spcPct val="0"/>
        </a:spcAft>
        <a:buClr>
          <a:srgbClr val="414141"/>
        </a:buClr>
        <a:buSzPct val="81000"/>
        <a:buFont typeface="Gill Sans Light" charset="0"/>
        <a:buChar char="•"/>
        <a:defRPr sz="3800">
          <a:solidFill>
            <a:srgbClr val="404140"/>
          </a:solidFill>
          <a:latin typeface="+mn-lt"/>
          <a:ea typeface="+mn-ea"/>
          <a:cs typeface="+mn-cs"/>
          <a:sym typeface="Gill Sans Light" charset="0"/>
        </a:defRPr>
      </a:lvl6pPr>
      <a:lvl7pPr marL="2692400" indent="-304800" algn="l" rtl="0" fontAlgn="base">
        <a:spcBef>
          <a:spcPts val="3800"/>
        </a:spcBef>
        <a:spcAft>
          <a:spcPct val="0"/>
        </a:spcAft>
        <a:buClr>
          <a:srgbClr val="414141"/>
        </a:buClr>
        <a:buSzPct val="81000"/>
        <a:buFont typeface="Gill Sans Light" charset="0"/>
        <a:buChar char="•"/>
        <a:defRPr sz="3800">
          <a:solidFill>
            <a:srgbClr val="404140"/>
          </a:solidFill>
          <a:latin typeface="+mn-lt"/>
          <a:ea typeface="+mn-ea"/>
          <a:cs typeface="+mn-cs"/>
          <a:sym typeface="Gill Sans Light" charset="0"/>
        </a:defRPr>
      </a:lvl7pPr>
      <a:lvl8pPr marL="3149600" indent="-304800" algn="l" rtl="0" fontAlgn="base">
        <a:spcBef>
          <a:spcPts val="3800"/>
        </a:spcBef>
        <a:spcAft>
          <a:spcPct val="0"/>
        </a:spcAft>
        <a:buClr>
          <a:srgbClr val="414141"/>
        </a:buClr>
        <a:buSzPct val="81000"/>
        <a:buFont typeface="Gill Sans Light" charset="0"/>
        <a:buChar char="•"/>
        <a:defRPr sz="3800">
          <a:solidFill>
            <a:srgbClr val="404140"/>
          </a:solidFill>
          <a:latin typeface="+mn-lt"/>
          <a:ea typeface="+mn-ea"/>
          <a:cs typeface="+mn-cs"/>
          <a:sym typeface="Gill Sans Light" charset="0"/>
        </a:defRPr>
      </a:lvl8pPr>
      <a:lvl9pPr marL="3606800" indent="-304800" algn="l" rtl="0" fontAlgn="base">
        <a:spcBef>
          <a:spcPts val="3800"/>
        </a:spcBef>
        <a:spcAft>
          <a:spcPct val="0"/>
        </a:spcAft>
        <a:buClr>
          <a:srgbClr val="414141"/>
        </a:buClr>
        <a:buSzPct val="81000"/>
        <a:buFont typeface="Gill Sans Light" charset="0"/>
        <a:buChar char="•"/>
        <a:defRPr sz="3800">
          <a:solidFill>
            <a:srgbClr val="404140"/>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11266" name="Rectangle 1">
            <a:extLst>
              <a:ext uri="{FF2B5EF4-FFF2-40B4-BE49-F238E27FC236}">
                <a16:creationId xmlns:a16="http://schemas.microsoft.com/office/drawing/2014/main" id="{CBDA891B-614D-A98B-1106-AC9E6F98C085}"/>
              </a:ext>
            </a:extLst>
          </p:cNvPr>
          <p:cNvSpPr>
            <a:spLocks noGrp="1" noChangeArrowheads="1"/>
          </p:cNvSpPr>
          <p:nvPr>
            <p:ph type="title"/>
          </p:nvPr>
        </p:nvSpPr>
        <p:spPr bwMode="auto">
          <a:xfrm>
            <a:off x="355600" y="254000"/>
            <a:ext cx="12293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11267" name="Rectangle 2">
            <a:extLst>
              <a:ext uri="{FF2B5EF4-FFF2-40B4-BE49-F238E27FC236}">
                <a16:creationId xmlns:a16="http://schemas.microsoft.com/office/drawing/2014/main" id="{3B68FB85-0972-E616-9A36-590A64E10CC6}"/>
              </a:ext>
            </a:extLst>
          </p:cNvPr>
          <p:cNvSpPr>
            <a:spLocks noGrp="1" noChangeArrowheads="1"/>
          </p:cNvSpPr>
          <p:nvPr>
            <p:ph type="body" idx="1"/>
          </p:nvPr>
        </p:nvSpPr>
        <p:spPr bwMode="auto">
          <a:xfrm>
            <a:off x="355600" y="3187700"/>
            <a:ext cx="12293600"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1pPr>
      <a:lvl2pPr marL="635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2pPr>
      <a:lvl3pPr marL="1016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3pPr>
      <a:lvl4pPr marL="1397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4pPr>
      <a:lvl5pPr marL="1778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5pPr>
      <a:lvl6pPr marL="22352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6pPr>
      <a:lvl7pPr marL="26924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7pPr>
      <a:lvl8pPr marL="31496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8pPr>
      <a:lvl9pPr marL="36068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7EA26EF8-DBB8-54D3-16B5-E10C3DA7E7C7}"/>
              </a:ext>
            </a:extLst>
          </p:cNvPr>
          <p:cNvSpPr>
            <a:spLocks noGrp="1" noChangeArrowheads="1"/>
          </p:cNvSpPr>
          <p:nvPr>
            <p:ph type="title"/>
          </p:nvPr>
        </p:nvSpPr>
        <p:spPr bwMode="auto">
          <a:xfrm>
            <a:off x="355600" y="254000"/>
            <a:ext cx="12293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12291" name="Rectangle 2">
            <a:extLst>
              <a:ext uri="{FF2B5EF4-FFF2-40B4-BE49-F238E27FC236}">
                <a16:creationId xmlns:a16="http://schemas.microsoft.com/office/drawing/2014/main" id="{63AA908B-A7CE-4256-23C1-F2AE311DEC9A}"/>
              </a:ext>
            </a:extLst>
          </p:cNvPr>
          <p:cNvSpPr>
            <a:spLocks noGrp="1" noChangeArrowheads="1"/>
          </p:cNvSpPr>
          <p:nvPr>
            <p:ph type="body" idx="1"/>
          </p:nvPr>
        </p:nvSpPr>
        <p:spPr bwMode="auto">
          <a:xfrm>
            <a:off x="355600" y="3187700"/>
            <a:ext cx="5892800"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1pPr>
      <a:lvl2pPr marL="635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2pPr>
      <a:lvl3pPr marL="1016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3pPr>
      <a:lvl4pPr marL="1397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4pPr>
      <a:lvl5pPr marL="1778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5pPr>
      <a:lvl6pPr marL="22352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6pPr>
      <a:lvl7pPr marL="26924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7pPr>
      <a:lvl8pPr marL="31496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8pPr>
      <a:lvl9pPr marL="36068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F5C646E3-A68D-5202-D281-6EE6CA3C4A6E}"/>
              </a:ext>
            </a:extLst>
          </p:cNvPr>
          <p:cNvSpPr>
            <a:spLocks noGrp="1" noChangeArrowheads="1"/>
          </p:cNvSpPr>
          <p:nvPr>
            <p:ph type="title"/>
          </p:nvPr>
        </p:nvSpPr>
        <p:spPr bwMode="auto">
          <a:xfrm>
            <a:off x="355600" y="254000"/>
            <a:ext cx="12293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
        <p:nvSpPr>
          <p:cNvPr id="13315" name="Rectangle 2">
            <a:extLst>
              <a:ext uri="{FF2B5EF4-FFF2-40B4-BE49-F238E27FC236}">
                <a16:creationId xmlns:a16="http://schemas.microsoft.com/office/drawing/2014/main" id="{B9CE9BD1-E869-425F-53A8-09DCD8787665}"/>
              </a:ext>
            </a:extLst>
          </p:cNvPr>
          <p:cNvSpPr>
            <a:spLocks noGrp="1" noChangeArrowheads="1"/>
          </p:cNvSpPr>
          <p:nvPr>
            <p:ph type="body" idx="1"/>
          </p:nvPr>
        </p:nvSpPr>
        <p:spPr bwMode="auto">
          <a:xfrm>
            <a:off x="355600" y="3187700"/>
            <a:ext cx="5892800"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1pPr>
      <a:lvl2pPr marL="635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2pPr>
      <a:lvl3pPr marL="1016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3pPr>
      <a:lvl4pPr marL="1397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4pPr>
      <a:lvl5pPr marL="17780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5pPr>
      <a:lvl6pPr marL="22352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6pPr>
      <a:lvl7pPr marL="26924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7pPr>
      <a:lvl8pPr marL="31496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8pPr>
      <a:lvl9pPr marL="36068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14338" name="Rectangle 1">
            <a:extLst>
              <a:ext uri="{FF2B5EF4-FFF2-40B4-BE49-F238E27FC236}">
                <a16:creationId xmlns:a16="http://schemas.microsoft.com/office/drawing/2014/main" id="{1A3723B5-024B-C18E-CEE9-265C01810238}"/>
              </a:ext>
            </a:extLst>
          </p:cNvPr>
          <p:cNvSpPr>
            <a:spLocks noGrp="1" noChangeArrowheads="1"/>
          </p:cNvSpPr>
          <p:nvPr>
            <p:ph type="body" idx="1"/>
          </p:nvPr>
        </p:nvSpPr>
        <p:spPr bwMode="auto">
          <a:xfrm>
            <a:off x="355600" y="254000"/>
            <a:ext cx="12293600" cy="923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text styles</a:t>
            </a:r>
          </a:p>
          <a:p>
            <a:pPr lvl="1"/>
            <a:r>
              <a:rPr lang="en-US" altLang="it-IT">
                <a:sym typeface="Gill Sans Light" panose="020B0302020104020203" pitchFamily="34" charset="-79"/>
              </a:rPr>
              <a:t>Second level</a:t>
            </a:r>
          </a:p>
          <a:p>
            <a:pPr lvl="2"/>
            <a:r>
              <a:rPr lang="en-US" altLang="it-IT">
                <a:sym typeface="Gill Sans Light" panose="020B0302020104020203" pitchFamily="34" charset="-79"/>
              </a:rPr>
              <a:t>Third level</a:t>
            </a:r>
          </a:p>
          <a:p>
            <a:pPr lvl="3"/>
            <a:r>
              <a:rPr lang="en-US" altLang="it-IT">
                <a:sym typeface="Gill Sans Light" panose="020B0302020104020203" pitchFamily="34" charset="-79"/>
              </a:rPr>
              <a:t>Fourth level</a:t>
            </a:r>
          </a:p>
          <a:p>
            <a:pPr lvl="4"/>
            <a:r>
              <a:rPr lang="en-US" altLang="it-IT">
                <a:sym typeface="Gill Sans Light" panose="020B0302020104020203" pitchFamily="34" charset="-79"/>
              </a:rPr>
              <a:t>Fifth level</a:t>
            </a:r>
          </a:p>
        </p:txBody>
      </p:sp>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 id="2147483819" r:id="rId11"/>
  </p:sldLayoutIdLst>
  <p:transition/>
  <p:hf hdr="0" ftr="0" dt="0"/>
  <p:txStyles>
    <p:titleStyle>
      <a:lvl1pPr algn="ctr" rtl="0" eaLnBrk="0" fontAlgn="base" hangingPunct="0">
        <a:spcBef>
          <a:spcPct val="0"/>
        </a:spcBef>
        <a:spcAft>
          <a:spcPct val="0"/>
        </a:spcAft>
        <a:defRPr sz="7200">
          <a:solidFill>
            <a:srgbClr val="404140"/>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rgbClr val="404140"/>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rgbClr val="404140"/>
          </a:solidFill>
          <a:latin typeface="+mn-lt"/>
          <a:ea typeface="+mn-ea"/>
          <a:cs typeface="+mn-cs"/>
          <a:sym typeface="Gill Sans Light" panose="020B0302020104020203" pitchFamily="34" charset="-79"/>
        </a:defRPr>
      </a:lvl1pPr>
      <a:lvl2pPr marL="6350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rgbClr val="404140"/>
          </a:solidFill>
          <a:latin typeface="+mn-lt"/>
          <a:ea typeface="+mn-ea"/>
          <a:cs typeface="+mn-cs"/>
          <a:sym typeface="Gill Sans Light" panose="020B0302020104020203" pitchFamily="34" charset="-79"/>
        </a:defRPr>
      </a:lvl2pPr>
      <a:lvl3pPr marL="10160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rgbClr val="404140"/>
          </a:solidFill>
          <a:latin typeface="+mn-lt"/>
          <a:ea typeface="+mn-ea"/>
          <a:cs typeface="+mn-cs"/>
          <a:sym typeface="Gill Sans Light" panose="020B0302020104020203" pitchFamily="34" charset="-79"/>
        </a:defRPr>
      </a:lvl3pPr>
      <a:lvl4pPr marL="13970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rgbClr val="404140"/>
          </a:solidFill>
          <a:latin typeface="+mn-lt"/>
          <a:ea typeface="+mn-ea"/>
          <a:cs typeface="+mn-cs"/>
          <a:sym typeface="Gill Sans Light" panose="020B0302020104020203" pitchFamily="34" charset="-79"/>
        </a:defRPr>
      </a:lvl4pPr>
      <a:lvl5pPr marL="17780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rgbClr val="404140"/>
          </a:solidFill>
          <a:latin typeface="+mn-lt"/>
          <a:ea typeface="+mn-ea"/>
          <a:cs typeface="+mn-cs"/>
          <a:sym typeface="Gill Sans Light" panose="020B0302020104020203" pitchFamily="34" charset="-79"/>
        </a:defRPr>
      </a:lvl5pPr>
      <a:lvl6pPr marL="2235200" indent="-304800" algn="l" rtl="0" fontAlgn="base">
        <a:lnSpc>
          <a:spcPct val="120000"/>
        </a:lnSpc>
        <a:spcBef>
          <a:spcPts val="3800"/>
        </a:spcBef>
        <a:spcAft>
          <a:spcPct val="0"/>
        </a:spcAft>
        <a:buClr>
          <a:srgbClr val="414141"/>
        </a:buClr>
        <a:buSzPct val="81000"/>
        <a:buFont typeface="Gill Sans Light" charset="0"/>
        <a:buChar char="•"/>
        <a:defRPr sz="4600">
          <a:solidFill>
            <a:srgbClr val="404140"/>
          </a:solidFill>
          <a:latin typeface="+mn-lt"/>
          <a:ea typeface="+mn-ea"/>
          <a:cs typeface="+mn-cs"/>
          <a:sym typeface="Gill Sans Light" charset="0"/>
        </a:defRPr>
      </a:lvl6pPr>
      <a:lvl7pPr marL="2692400" indent="-304800" algn="l" rtl="0" fontAlgn="base">
        <a:lnSpc>
          <a:spcPct val="120000"/>
        </a:lnSpc>
        <a:spcBef>
          <a:spcPts val="3800"/>
        </a:spcBef>
        <a:spcAft>
          <a:spcPct val="0"/>
        </a:spcAft>
        <a:buClr>
          <a:srgbClr val="414141"/>
        </a:buClr>
        <a:buSzPct val="81000"/>
        <a:buFont typeface="Gill Sans Light" charset="0"/>
        <a:buChar char="•"/>
        <a:defRPr sz="4600">
          <a:solidFill>
            <a:srgbClr val="404140"/>
          </a:solidFill>
          <a:latin typeface="+mn-lt"/>
          <a:ea typeface="+mn-ea"/>
          <a:cs typeface="+mn-cs"/>
          <a:sym typeface="Gill Sans Light" charset="0"/>
        </a:defRPr>
      </a:lvl7pPr>
      <a:lvl8pPr marL="3149600" indent="-304800" algn="l" rtl="0" fontAlgn="base">
        <a:lnSpc>
          <a:spcPct val="120000"/>
        </a:lnSpc>
        <a:spcBef>
          <a:spcPts val="3800"/>
        </a:spcBef>
        <a:spcAft>
          <a:spcPct val="0"/>
        </a:spcAft>
        <a:buClr>
          <a:srgbClr val="414141"/>
        </a:buClr>
        <a:buSzPct val="81000"/>
        <a:buFont typeface="Gill Sans Light" charset="0"/>
        <a:buChar char="•"/>
        <a:defRPr sz="4600">
          <a:solidFill>
            <a:srgbClr val="404140"/>
          </a:solidFill>
          <a:latin typeface="+mn-lt"/>
          <a:ea typeface="+mn-ea"/>
          <a:cs typeface="+mn-cs"/>
          <a:sym typeface="Gill Sans Light" charset="0"/>
        </a:defRPr>
      </a:lvl8pPr>
      <a:lvl9pPr marL="3606800" indent="-304800" algn="l" rtl="0" fontAlgn="base">
        <a:lnSpc>
          <a:spcPct val="120000"/>
        </a:lnSpc>
        <a:spcBef>
          <a:spcPts val="3800"/>
        </a:spcBef>
        <a:spcAft>
          <a:spcPct val="0"/>
        </a:spcAft>
        <a:buClr>
          <a:srgbClr val="414141"/>
        </a:buClr>
        <a:buSzPct val="81000"/>
        <a:buFont typeface="Gill Sans Light" charset="0"/>
        <a:buChar char="•"/>
        <a:defRPr sz="4600">
          <a:solidFill>
            <a:srgbClr val="404140"/>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1pPr>
      <a:lvl2pPr marL="685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2pPr>
      <a:lvl3pPr marL="1066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3pPr>
      <a:lvl4pPr marL="1447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4pPr>
      <a:lvl5pPr marL="1828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5pPr>
      <a:lvl6pPr marL="2286000" indent="-304800" algn="l" rtl="0" fontAlgn="base">
        <a:lnSpc>
          <a:spcPct val="120000"/>
        </a:lnSpc>
        <a:spcBef>
          <a:spcPts val="3800"/>
        </a:spcBef>
        <a:spcAft>
          <a:spcPct val="0"/>
        </a:spcAft>
        <a:buClr>
          <a:srgbClr val="414141"/>
        </a:buClr>
        <a:buSzPct val="81000"/>
        <a:buFont typeface="Gill Sans Light" charset="0"/>
        <a:buChar char="•"/>
        <a:defRPr sz="4600">
          <a:solidFill>
            <a:schemeClr val="tx1"/>
          </a:solidFill>
          <a:latin typeface="+mn-lt"/>
          <a:ea typeface="+mn-ea"/>
          <a:cs typeface="+mn-cs"/>
          <a:sym typeface="Gill Sans Light" charset="0"/>
        </a:defRPr>
      </a:lvl6pPr>
      <a:lvl7pPr marL="2743200" indent="-304800" algn="l" rtl="0" fontAlgn="base">
        <a:lnSpc>
          <a:spcPct val="120000"/>
        </a:lnSpc>
        <a:spcBef>
          <a:spcPts val="3800"/>
        </a:spcBef>
        <a:spcAft>
          <a:spcPct val="0"/>
        </a:spcAft>
        <a:buClr>
          <a:srgbClr val="414141"/>
        </a:buClr>
        <a:buSzPct val="81000"/>
        <a:buFont typeface="Gill Sans Light" charset="0"/>
        <a:buChar char="•"/>
        <a:defRPr sz="4600">
          <a:solidFill>
            <a:schemeClr val="tx1"/>
          </a:solidFill>
          <a:latin typeface="+mn-lt"/>
          <a:ea typeface="+mn-ea"/>
          <a:cs typeface="+mn-cs"/>
          <a:sym typeface="Gill Sans Light" charset="0"/>
        </a:defRPr>
      </a:lvl7pPr>
      <a:lvl8pPr marL="3200400" indent="-304800" algn="l" rtl="0" fontAlgn="base">
        <a:lnSpc>
          <a:spcPct val="120000"/>
        </a:lnSpc>
        <a:spcBef>
          <a:spcPts val="3800"/>
        </a:spcBef>
        <a:spcAft>
          <a:spcPct val="0"/>
        </a:spcAft>
        <a:buClr>
          <a:srgbClr val="414141"/>
        </a:buClr>
        <a:buSzPct val="81000"/>
        <a:buFont typeface="Gill Sans Light" charset="0"/>
        <a:buChar char="•"/>
        <a:defRPr sz="4600">
          <a:solidFill>
            <a:schemeClr val="tx1"/>
          </a:solidFill>
          <a:latin typeface="+mn-lt"/>
          <a:ea typeface="+mn-ea"/>
          <a:cs typeface="+mn-cs"/>
          <a:sym typeface="Gill Sans Light" charset="0"/>
        </a:defRPr>
      </a:lvl8pPr>
      <a:lvl9pPr marL="3657600" indent="-304800" algn="l" rtl="0" fontAlgn="base">
        <a:lnSpc>
          <a:spcPct val="120000"/>
        </a:lnSpc>
        <a:spcBef>
          <a:spcPts val="3800"/>
        </a:spcBef>
        <a:spcAft>
          <a:spcPct val="0"/>
        </a:spcAft>
        <a:buClr>
          <a:srgbClr val="414141"/>
        </a:buClr>
        <a:buSzPct val="81000"/>
        <a:buFont typeface="Gill Sans Light" charset="0"/>
        <a:buChar char="•"/>
        <a:defRPr sz="46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1pPr>
      <a:lvl2pPr marL="685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2pPr>
      <a:lvl3pPr marL="1066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3pPr>
      <a:lvl4pPr marL="1447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4pPr>
      <a:lvl5pPr marL="1828800" indent="-304800" algn="l" rtl="0" eaLnBrk="0" fontAlgn="base" hangingPunct="0">
        <a:lnSpc>
          <a:spcPct val="120000"/>
        </a:lnSpc>
        <a:spcBef>
          <a:spcPts val="3800"/>
        </a:spcBef>
        <a:spcAft>
          <a:spcPct val="0"/>
        </a:spcAft>
        <a:buClr>
          <a:srgbClr val="414141"/>
        </a:buClr>
        <a:buSzPct val="81000"/>
        <a:buFont typeface="Gill Sans Light" panose="020B0302020104020203" pitchFamily="34" charset="-79"/>
        <a:buChar char="•"/>
        <a:defRPr sz="4600">
          <a:solidFill>
            <a:schemeClr val="tx1"/>
          </a:solidFill>
          <a:latin typeface="+mn-lt"/>
          <a:ea typeface="+mn-ea"/>
          <a:cs typeface="+mn-cs"/>
          <a:sym typeface="Gill Sans Light" panose="020B0302020104020203" pitchFamily="34" charset="-79"/>
        </a:defRPr>
      </a:lvl5pPr>
      <a:lvl6pPr marL="2286000" indent="-304800" algn="l" rtl="0" fontAlgn="base">
        <a:lnSpc>
          <a:spcPct val="120000"/>
        </a:lnSpc>
        <a:spcBef>
          <a:spcPts val="3800"/>
        </a:spcBef>
        <a:spcAft>
          <a:spcPct val="0"/>
        </a:spcAft>
        <a:buClr>
          <a:srgbClr val="414141"/>
        </a:buClr>
        <a:buSzPct val="81000"/>
        <a:buFont typeface="Gill Sans Light" charset="0"/>
        <a:buChar char="•"/>
        <a:defRPr sz="4600">
          <a:solidFill>
            <a:schemeClr val="tx1"/>
          </a:solidFill>
          <a:latin typeface="+mn-lt"/>
          <a:ea typeface="+mn-ea"/>
          <a:cs typeface="+mn-cs"/>
          <a:sym typeface="Gill Sans Light" charset="0"/>
        </a:defRPr>
      </a:lvl6pPr>
      <a:lvl7pPr marL="2743200" indent="-304800" algn="l" rtl="0" fontAlgn="base">
        <a:lnSpc>
          <a:spcPct val="120000"/>
        </a:lnSpc>
        <a:spcBef>
          <a:spcPts val="3800"/>
        </a:spcBef>
        <a:spcAft>
          <a:spcPct val="0"/>
        </a:spcAft>
        <a:buClr>
          <a:srgbClr val="414141"/>
        </a:buClr>
        <a:buSzPct val="81000"/>
        <a:buFont typeface="Gill Sans Light" charset="0"/>
        <a:buChar char="•"/>
        <a:defRPr sz="4600">
          <a:solidFill>
            <a:schemeClr val="tx1"/>
          </a:solidFill>
          <a:latin typeface="+mn-lt"/>
          <a:ea typeface="+mn-ea"/>
          <a:cs typeface="+mn-cs"/>
          <a:sym typeface="Gill Sans Light" charset="0"/>
        </a:defRPr>
      </a:lvl7pPr>
      <a:lvl8pPr marL="3200400" indent="-304800" algn="l" rtl="0" fontAlgn="base">
        <a:lnSpc>
          <a:spcPct val="120000"/>
        </a:lnSpc>
        <a:spcBef>
          <a:spcPts val="3800"/>
        </a:spcBef>
        <a:spcAft>
          <a:spcPct val="0"/>
        </a:spcAft>
        <a:buClr>
          <a:srgbClr val="414141"/>
        </a:buClr>
        <a:buSzPct val="81000"/>
        <a:buFont typeface="Gill Sans Light" charset="0"/>
        <a:buChar char="•"/>
        <a:defRPr sz="4600">
          <a:solidFill>
            <a:schemeClr val="tx1"/>
          </a:solidFill>
          <a:latin typeface="+mn-lt"/>
          <a:ea typeface="+mn-ea"/>
          <a:cs typeface="+mn-cs"/>
          <a:sym typeface="Gill Sans Light" charset="0"/>
        </a:defRPr>
      </a:lvl8pPr>
      <a:lvl9pPr marL="3657600" indent="-304800" algn="l" rtl="0" fontAlgn="base">
        <a:lnSpc>
          <a:spcPct val="120000"/>
        </a:lnSpc>
        <a:spcBef>
          <a:spcPts val="3800"/>
        </a:spcBef>
        <a:spcAft>
          <a:spcPct val="0"/>
        </a:spcAft>
        <a:buClr>
          <a:srgbClr val="414141"/>
        </a:buClr>
        <a:buSzPct val="81000"/>
        <a:buFont typeface="Gill Sans Light" charset="0"/>
        <a:buChar char="•"/>
        <a:defRPr sz="46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14826764-1370-9C22-DC6D-802392FE24B4}"/>
              </a:ext>
            </a:extLst>
          </p:cNvPr>
          <p:cNvSpPr>
            <a:spLocks noGrp="1" noChangeArrowheads="1"/>
          </p:cNvSpPr>
          <p:nvPr>
            <p:ph type="title"/>
          </p:nvPr>
        </p:nvSpPr>
        <p:spPr bwMode="auto">
          <a:xfrm>
            <a:off x="355600" y="254000"/>
            <a:ext cx="12293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Tree>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1pPr>
      <a:lvl2pPr marL="685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2pPr>
      <a:lvl3pPr marL="1066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3pPr>
      <a:lvl4pPr marL="1447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4pPr>
      <a:lvl5pPr marL="1828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5pPr>
      <a:lvl6pPr marL="22860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6pPr>
      <a:lvl7pPr marL="27432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7pPr>
      <a:lvl8pPr marL="32004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8pPr>
      <a:lvl9pPr marL="36576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rgbClr val="FFE39A">
            <a:alpha val="45490"/>
          </a:srgbClr>
        </a:solid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0D44D385-0CA7-9268-56BF-CD324593A321}"/>
              </a:ext>
            </a:extLst>
          </p:cNvPr>
          <p:cNvSpPr>
            <a:spLocks noGrp="1" noChangeArrowheads="1"/>
          </p:cNvSpPr>
          <p:nvPr>
            <p:ph type="title"/>
          </p:nvPr>
        </p:nvSpPr>
        <p:spPr bwMode="auto">
          <a:xfrm>
            <a:off x="355600" y="254000"/>
            <a:ext cx="12293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ltLang="it-IT">
                <a:sym typeface="Gill Sans Light" panose="020B0302020104020203" pitchFamily="34" charset="-79"/>
              </a:rPr>
              <a:t>Click to edit Master title style</a:t>
            </a: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p:hf hdr="0" ftr="0" dt="0"/>
  <p:txStyles>
    <p:titleStyle>
      <a:lvl1pPr algn="ctr" rtl="0" eaLnBrk="0" fontAlgn="base" hangingPunct="0">
        <a:spcBef>
          <a:spcPct val="0"/>
        </a:spcBef>
        <a:spcAft>
          <a:spcPct val="0"/>
        </a:spcAft>
        <a:defRPr sz="7200">
          <a:solidFill>
            <a:schemeClr val="tx1"/>
          </a:solidFill>
          <a:latin typeface="+mj-lt"/>
          <a:ea typeface="+mj-ea"/>
          <a:cs typeface="+mj-cs"/>
          <a:sym typeface="Gill Sans Light" panose="020B0302020104020203" pitchFamily="34" charset="-79"/>
        </a:defRPr>
      </a:lvl1pPr>
      <a:lvl2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2pPr>
      <a:lvl3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3pPr>
      <a:lvl4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4pPr>
      <a:lvl5pPr algn="ctr" rtl="0" eaLnBrk="0" fontAlgn="base" hangingPunct="0">
        <a:spcBef>
          <a:spcPct val="0"/>
        </a:spcBef>
        <a:spcAft>
          <a:spcPct val="0"/>
        </a:spcAft>
        <a:defRPr sz="7200">
          <a:solidFill>
            <a:schemeClr val="tx1"/>
          </a:solidFill>
          <a:latin typeface="Gill Sans Light" charset="0"/>
          <a:ea typeface="ヒラギノ角ゴ ProN W3" charset="0"/>
          <a:cs typeface="ヒラギノ角ゴ ProN W3" charset="0"/>
          <a:sym typeface="Gill Sans Light" panose="020B0302020104020203" pitchFamily="34" charset="-79"/>
        </a:defRPr>
      </a:lvl5pPr>
      <a:lvl6pPr marL="4572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72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1pPr>
      <a:lvl2pPr marL="685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2pPr>
      <a:lvl3pPr marL="1066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3pPr>
      <a:lvl4pPr marL="1447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4pPr>
      <a:lvl5pPr marL="1828800" indent="-304800" algn="l" rtl="0" eaLnBrk="0" fontAlgn="base" hangingPunct="0">
        <a:spcBef>
          <a:spcPts val="3800"/>
        </a:spcBef>
        <a:spcAft>
          <a:spcPct val="0"/>
        </a:spcAft>
        <a:buClr>
          <a:srgbClr val="414141"/>
        </a:buClr>
        <a:buSzPct val="81000"/>
        <a:buFont typeface="Gill Sans Light" panose="020B0302020104020203" pitchFamily="34" charset="-79"/>
        <a:buChar char="•"/>
        <a:defRPr sz="3800">
          <a:solidFill>
            <a:schemeClr val="tx1"/>
          </a:solidFill>
          <a:latin typeface="+mn-lt"/>
          <a:ea typeface="+mn-ea"/>
          <a:cs typeface="+mn-cs"/>
          <a:sym typeface="Gill Sans Light" panose="020B0302020104020203" pitchFamily="34" charset="-79"/>
        </a:defRPr>
      </a:lvl5pPr>
      <a:lvl6pPr marL="22860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6pPr>
      <a:lvl7pPr marL="27432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7pPr>
      <a:lvl8pPr marL="32004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8pPr>
      <a:lvl9pPr marL="3657600" indent="-304800" algn="l" rtl="0" fontAlgn="base">
        <a:spcBef>
          <a:spcPts val="3800"/>
        </a:spcBef>
        <a:spcAft>
          <a:spcPct val="0"/>
        </a:spcAft>
        <a:buClr>
          <a:srgbClr val="414141"/>
        </a:buClr>
        <a:buSzPct val="81000"/>
        <a:buFont typeface="Gill Sans Light" charset="0"/>
        <a:buChar char="•"/>
        <a:defRPr sz="3800">
          <a:solidFill>
            <a:schemeClr val="tx1"/>
          </a:solidFill>
          <a:latin typeface="+mn-lt"/>
          <a:ea typeface="+mn-ea"/>
          <a:cs typeface="+mn-cs"/>
          <a:sym typeface="Gill Sans Light" charset="0"/>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8.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67.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6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67.xml"/><Relationship Id="rId5" Type="http://schemas.openxmlformats.org/officeDocument/2006/relationships/image" Target="../media/image15.png"/><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6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67.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67.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67.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6.xml"/><Relationship Id="rId1" Type="http://schemas.openxmlformats.org/officeDocument/2006/relationships/slideLayout" Target="../slideLayouts/slideLayout67.xml"/></Relationships>
</file>

<file path=ppt/slides/_rels/slide14.xml.rels><?xml version="1.0" encoding="UTF-8" standalone="yes"?>
<Relationships xmlns="http://schemas.openxmlformats.org/package/2006/relationships"><Relationship Id="rId3" Type="http://schemas.microsoft.com/office/2018/10/relationships/comments" Target="../comments/modernComment_20E_5C002281.xml"/><Relationship Id="rId2" Type="http://schemas.openxmlformats.org/officeDocument/2006/relationships/notesSlide" Target="../notesSlides/notesSlide7.xml"/><Relationship Id="rId1" Type="http://schemas.openxmlformats.org/officeDocument/2006/relationships/slideLayout" Target="../slideLayouts/slideLayout67.xml"/><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6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67.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6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67.xml"/></Relationships>
</file>

<file path=ppt/slides/_rels/slide19.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1.jpe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6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67.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6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7.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67.xml"/><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67.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67.xml"/><Relationship Id="rId4" Type="http://schemas.openxmlformats.org/officeDocument/2006/relationships/image" Target="../media/image39.emf"/></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a:extLst>
              <a:ext uri="{FF2B5EF4-FFF2-40B4-BE49-F238E27FC236}">
                <a16:creationId xmlns:a16="http://schemas.microsoft.com/office/drawing/2014/main" id="{F722B44A-A749-00A1-0DFD-78C90A43E089}"/>
              </a:ext>
            </a:extLst>
          </p:cNvPr>
          <p:cNvSpPr>
            <a:spLocks noChangeArrowheads="1"/>
          </p:cNvSpPr>
          <p:nvPr/>
        </p:nvSpPr>
        <p:spPr bwMode="auto">
          <a:xfrm>
            <a:off x="237704" y="412303"/>
            <a:ext cx="12601996" cy="9001571"/>
          </a:xfrm>
          <a:prstGeom prst="rect">
            <a:avLst/>
          </a:prstGeom>
          <a:no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lIns="0" tIns="0" rIns="0" bIns="0" anchor="ctr"/>
          <a:lstStyle>
            <a:lvl1pPr algn="ctr">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pitchFamily="34" charset="-128"/>
                <a:sym typeface="Gill Sans Light" panose="020B0302020104020203" pitchFamily="34" charset="-79"/>
              </a:defRPr>
            </a:lvl9pPr>
          </a:lstStyle>
          <a:p>
            <a:pPr eaLnBrk="1" hangingPunct="1">
              <a:defRPr/>
            </a:pPr>
            <a:endParaRPr lang="en-US" altLang="it-IT" sz="4200" b="1" dirty="0">
              <a:latin typeface="Helvetica" pitchFamily="2" charset="0"/>
              <a:ea typeface="ＭＳ Ｐゴシック" panose="020B0600070205080204" pitchFamily="34" charset="-128"/>
              <a:sym typeface="Helvetica" pitchFamily="2" charset="0"/>
            </a:endParaRPr>
          </a:p>
          <a:p>
            <a:pPr eaLnBrk="1" hangingPunct="1">
              <a:defRPr/>
            </a:pPr>
            <a:endParaRPr lang="en-US" altLang="it-IT" sz="4200" b="1" dirty="0">
              <a:latin typeface="Helvetica" pitchFamily="2" charset="0"/>
              <a:ea typeface="ＭＳ Ｐゴシック" panose="020B0600070205080204" pitchFamily="34" charset="-128"/>
              <a:sym typeface="Helvetica" pitchFamily="2" charset="0"/>
            </a:endParaRPr>
          </a:p>
          <a:p>
            <a:pPr eaLnBrk="1" hangingPunct="1">
              <a:defRPr/>
            </a:pPr>
            <a:endParaRPr lang="en-US" altLang="it-IT" sz="4200" b="1" dirty="0">
              <a:latin typeface="Helvetica" pitchFamily="2" charset="0"/>
              <a:ea typeface="ＭＳ Ｐゴシック" panose="020B0600070205080204" pitchFamily="34" charset="-128"/>
              <a:sym typeface="Helvetica" pitchFamily="2" charset="0"/>
            </a:endParaRPr>
          </a:p>
          <a:p>
            <a:pPr eaLnBrk="1" hangingPunct="1">
              <a:defRPr/>
            </a:pPr>
            <a:endParaRPr lang="en-US" altLang="it-IT" sz="4200" b="1" dirty="0">
              <a:solidFill>
                <a:srgbClr val="FFC000"/>
              </a:solidFill>
              <a:latin typeface="Helvetica" pitchFamily="2" charset="0"/>
              <a:ea typeface="ＭＳ Ｐゴシック" panose="020B0600070205080204" pitchFamily="34" charset="-128"/>
              <a:sym typeface="Helvetica" pitchFamily="2" charset="0"/>
            </a:endParaRPr>
          </a:p>
          <a:p>
            <a:pPr eaLnBrk="1" hangingPunct="1">
              <a:defRPr/>
            </a:pPr>
            <a:endParaRPr lang="en-US" altLang="it-IT" sz="4200" b="1" dirty="0">
              <a:latin typeface="Helvetica" pitchFamily="2" charset="0"/>
              <a:ea typeface="ＭＳ Ｐゴシック" panose="020B0600070205080204" pitchFamily="34" charset="-128"/>
              <a:sym typeface="Helvetica" pitchFamily="2" charset="0"/>
            </a:endParaRPr>
          </a:p>
          <a:p>
            <a:pPr eaLnBrk="1" hangingPunct="1">
              <a:defRPr/>
            </a:pPr>
            <a:endParaRPr lang="en-US" altLang="it-IT" sz="4200" b="1" dirty="0">
              <a:latin typeface="Helvetica" pitchFamily="2" charset="0"/>
              <a:ea typeface="ＭＳ Ｐゴシック" panose="020B0600070205080204" pitchFamily="34" charset="-128"/>
              <a:sym typeface="Helvetica" pitchFamily="2" charset="0"/>
            </a:endParaRPr>
          </a:p>
          <a:p>
            <a:pPr eaLnBrk="1" hangingPunct="1">
              <a:defRPr/>
            </a:pPr>
            <a:endParaRPr lang="en-US" altLang="it-IT" sz="4800" b="1" dirty="0">
              <a:solidFill>
                <a:srgbClr val="FFC000"/>
              </a:solidFill>
              <a:latin typeface="Helvetica" pitchFamily="2" charset="0"/>
              <a:ea typeface="ＭＳ Ｐゴシック" panose="020B0600070205080204" pitchFamily="34" charset="-128"/>
              <a:sym typeface="Helvetica" pitchFamily="2" charset="0"/>
            </a:endParaRPr>
          </a:p>
          <a:p>
            <a:pPr eaLnBrk="1" hangingPunct="1">
              <a:defRPr/>
            </a:pPr>
            <a:endParaRPr lang="it-IT" altLang="it-IT" sz="3600" b="1" dirty="0">
              <a:solidFill>
                <a:srgbClr val="414141"/>
              </a:solidFill>
            </a:endParaRPr>
          </a:p>
          <a:p>
            <a:pPr eaLnBrk="1" hangingPunct="1">
              <a:defRPr/>
            </a:pPr>
            <a:endParaRPr lang="it-IT" altLang="it-IT" sz="3600" b="1" dirty="0">
              <a:solidFill>
                <a:srgbClr val="414141"/>
              </a:solidFill>
            </a:endParaRPr>
          </a:p>
          <a:p>
            <a:pPr eaLnBrk="1" hangingPunct="1">
              <a:defRPr/>
            </a:pPr>
            <a:endParaRPr lang="it-IT" altLang="it-IT" sz="3600" b="1" dirty="0">
              <a:solidFill>
                <a:schemeClr val="accent5">
                  <a:lumMod val="75000"/>
                </a:schemeClr>
              </a:solidFill>
            </a:endParaRPr>
          </a:p>
          <a:p>
            <a:pPr eaLnBrk="1" hangingPunct="1">
              <a:defRPr/>
            </a:pPr>
            <a:endParaRPr lang="it-IT" altLang="it-IT" sz="4000" b="1" dirty="0">
              <a:solidFill>
                <a:srgbClr val="595959"/>
              </a:solidFill>
              <a:latin typeface="Gill Sans MT" panose="020B0502020104020203" pitchFamily="34" charset="77"/>
            </a:endParaRPr>
          </a:p>
          <a:p>
            <a:pPr eaLnBrk="1" hangingPunct="1">
              <a:defRPr/>
            </a:pPr>
            <a:r>
              <a:rPr lang="it-IT" altLang="it-IT" sz="4800" b="1" i="1" u="sng" dirty="0">
                <a:solidFill>
                  <a:srgbClr val="D75616"/>
                </a:solidFill>
                <a:latin typeface="Calibri" panose="020F0502020204030204" pitchFamily="34" charset="0"/>
                <a:ea typeface="Bodoni Ornaments" pitchFamily="2" charset="0"/>
                <a:cs typeface="Calibri" panose="020F0502020204030204" pitchFamily="34" charset="0"/>
              </a:rPr>
              <a:t>XII Giornata del Medico e dell’Odontoiatra</a:t>
            </a:r>
          </a:p>
          <a:p>
            <a:pPr eaLnBrk="1" hangingPunct="1">
              <a:defRPr/>
            </a:pPr>
            <a:endParaRPr lang="it-IT" altLang="it-IT" sz="3600" b="1" dirty="0">
              <a:solidFill>
                <a:srgbClr val="D75616"/>
              </a:solidFill>
              <a:latin typeface="Avenir Next" panose="020B0503020202020204" pitchFamily="34" charset="0"/>
              <a:ea typeface="Bodoni Ornaments" pitchFamily="2" charset="0"/>
            </a:endParaRPr>
          </a:p>
          <a:p>
            <a:pPr eaLnBrk="1" hangingPunct="1">
              <a:defRPr/>
            </a:pPr>
            <a:endParaRPr lang="it-IT" altLang="it-IT" sz="3600" b="1" dirty="0">
              <a:solidFill>
                <a:srgbClr val="D75616"/>
              </a:solidFill>
            </a:endParaRPr>
          </a:p>
          <a:p>
            <a:pPr eaLnBrk="1" hangingPunct="1">
              <a:defRPr/>
            </a:pPr>
            <a:r>
              <a:rPr lang="it-IT" altLang="it-IT" sz="2800" dirty="0">
                <a:solidFill>
                  <a:srgbClr val="D75616"/>
                </a:solidFill>
                <a:latin typeface="Gill Sans MT" panose="020B0502020104020203" pitchFamily="34" charset="77"/>
                <a:cs typeface="KodchiangUPC" panose="020B0604020202020204" pitchFamily="34" charset="0"/>
              </a:rPr>
              <a:t>Piacenza, 11 ottobre 2025</a:t>
            </a:r>
          </a:p>
          <a:p>
            <a:pPr eaLnBrk="1" hangingPunct="1">
              <a:defRPr/>
            </a:pPr>
            <a:r>
              <a:rPr lang="it-IT" altLang="it-IT" sz="2800" dirty="0">
                <a:solidFill>
                  <a:srgbClr val="D75616"/>
                </a:solidFill>
                <a:latin typeface="Gill Sans MT" panose="020B0502020104020203" pitchFamily="34" charset="77"/>
                <a:cs typeface="KodchiangUPC" panose="020B0604020202020204" pitchFamily="34" charset="0"/>
              </a:rPr>
              <a:t>Sala Arazzi del Collegio Alberoni</a:t>
            </a:r>
          </a:p>
          <a:p>
            <a:pPr eaLnBrk="1" hangingPunct="1">
              <a:defRPr/>
            </a:pPr>
            <a:endParaRPr lang="en-US" altLang="it-IT" sz="2800" b="1" dirty="0">
              <a:solidFill>
                <a:srgbClr val="333399"/>
              </a:solidFill>
              <a:latin typeface="Gill Sans MT" panose="020B0502020104020203" pitchFamily="34" charset="77"/>
              <a:ea typeface="ＭＳ Ｐゴシック" panose="020B0600070205080204" pitchFamily="34" charset="-128"/>
              <a:sym typeface="Helvetica" pitchFamily="2" charset="0"/>
            </a:endParaRPr>
          </a:p>
          <a:p>
            <a:pPr eaLnBrk="1" hangingPunct="1">
              <a:defRPr/>
            </a:pPr>
            <a:endParaRPr lang="en-US" altLang="it-IT" sz="4200" b="1" dirty="0">
              <a:solidFill>
                <a:srgbClr val="606060"/>
              </a:solidFill>
              <a:latin typeface="Helvetica" pitchFamily="2" charset="0"/>
              <a:ea typeface="ＭＳ Ｐゴシック" panose="020B0600070205080204" pitchFamily="34" charset="-128"/>
              <a:sym typeface="Helvetica" pitchFamily="2" charset="0"/>
            </a:endParaRPr>
          </a:p>
          <a:p>
            <a:pPr eaLnBrk="1" hangingPunct="1">
              <a:defRPr/>
            </a:pPr>
            <a:endParaRPr lang="en-US" altLang="it-IT" sz="4200" b="1" dirty="0">
              <a:solidFill>
                <a:srgbClr val="E54700"/>
              </a:solidFill>
              <a:latin typeface="Helvetica" pitchFamily="2" charset="0"/>
              <a:ea typeface="ＭＳ Ｐゴシック" panose="020B0600070205080204" pitchFamily="34" charset="-128"/>
              <a:sym typeface="Helvetica" pitchFamily="2" charset="0"/>
            </a:endParaRPr>
          </a:p>
          <a:p>
            <a:pPr eaLnBrk="1" hangingPunct="1">
              <a:defRPr/>
            </a:pPr>
            <a:endParaRPr lang="en-US" altLang="it-IT" sz="4200" b="1" dirty="0">
              <a:latin typeface="Helvetica" pitchFamily="2" charset="0"/>
              <a:ea typeface="ＭＳ Ｐゴシック" panose="020B0600070205080204" pitchFamily="34" charset="-128"/>
              <a:sym typeface="Helvetica" pitchFamily="2" charset="0"/>
            </a:endParaRPr>
          </a:p>
          <a:p>
            <a:pPr eaLnBrk="1" hangingPunct="1">
              <a:defRPr/>
            </a:pPr>
            <a:endParaRPr lang="en-US" altLang="it-IT" sz="4200" b="1" dirty="0">
              <a:latin typeface="Helvetica" pitchFamily="2" charset="0"/>
              <a:ea typeface="ＭＳ Ｐゴシック" panose="020B0600070205080204" pitchFamily="34" charset="-128"/>
              <a:sym typeface="Helvetica" pitchFamily="2" charset="0"/>
            </a:endParaRPr>
          </a:p>
        </p:txBody>
      </p:sp>
      <p:pic>
        <p:nvPicPr>
          <p:cNvPr id="21508" name="Picture 2">
            <a:extLst>
              <a:ext uri="{FF2B5EF4-FFF2-40B4-BE49-F238E27FC236}">
                <a16:creationId xmlns:a16="http://schemas.microsoft.com/office/drawing/2014/main" id="{68FFC0A3-5EBE-8E54-6700-587E0FA0B3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1450" y="123825"/>
            <a:ext cx="5010150"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a:extLst>
              <a:ext uri="{FF2B5EF4-FFF2-40B4-BE49-F238E27FC236}">
                <a16:creationId xmlns:a16="http://schemas.microsoft.com/office/drawing/2014/main" id="{4F23EC08-75C3-30AD-9B6A-21057B5488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8674" name="Immagine 2" descr="Immagine che contiene interno, muro, arredo, pavimento&#10;&#10;Il contenuto generato dall'IA potrebbe non essere corretto.">
            <a:extLst>
              <a:ext uri="{FF2B5EF4-FFF2-40B4-BE49-F238E27FC236}">
                <a16:creationId xmlns:a16="http://schemas.microsoft.com/office/drawing/2014/main" id="{830A59B2-3B08-2E65-6487-B28BC49772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00" y="0"/>
            <a:ext cx="5464175" cy="409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Immagine 2" descr="Immagine che contiene interno, arredo, muro, interior design&#10;&#10;Il contenuto generato dall'IA potrebbe non essere corretto.">
            <a:extLst>
              <a:ext uri="{FF2B5EF4-FFF2-40B4-BE49-F238E27FC236}">
                <a16:creationId xmlns:a16="http://schemas.microsoft.com/office/drawing/2014/main" id="{A20C8151-C3C5-2D5A-2234-E3AADB0103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00" y="5737225"/>
            <a:ext cx="5464175" cy="409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Immagine 4" descr="Immagine che contiene interno, arredo, scena, muro&#10;&#10;Il contenuto generato dall'IA potrebbe non essere corretto.">
            <a:extLst>
              <a:ext uri="{FF2B5EF4-FFF2-40B4-BE49-F238E27FC236}">
                <a16:creationId xmlns:a16="http://schemas.microsoft.com/office/drawing/2014/main" id="{61DCDE93-6A7D-7B81-043C-331610DA18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62613" y="2128838"/>
            <a:ext cx="7329487" cy="549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a:extLst>
              <a:ext uri="{FF2B5EF4-FFF2-40B4-BE49-F238E27FC236}">
                <a16:creationId xmlns:a16="http://schemas.microsoft.com/office/drawing/2014/main" id="{EF2A9999-8CE7-CCBA-0D85-A0FC086B16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9698" name="Immagine 5" descr="Immagine che contiene interno, pavimento, arredo, muro&#10;&#10;Il contenuto generato dall'IA potrebbe non essere corretto.">
            <a:extLst>
              <a:ext uri="{FF2B5EF4-FFF2-40B4-BE49-F238E27FC236}">
                <a16:creationId xmlns:a16="http://schemas.microsoft.com/office/drawing/2014/main" id="{C5C6C85A-3E37-3226-E021-9701B36D26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382862"/>
            <a:ext cx="7023100" cy="530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Immagine 7" descr="Immagine che contiene testo, schermata, design&#10;&#10;Il contenuto generato dall'IA potrebbe non essere corretto.">
            <a:extLst>
              <a:ext uri="{FF2B5EF4-FFF2-40B4-BE49-F238E27FC236}">
                <a16:creationId xmlns:a16="http://schemas.microsoft.com/office/drawing/2014/main" id="{B97D85D7-5886-9642-8E88-8BFD627958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1613" y="1473200"/>
            <a:ext cx="5183187" cy="732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a:extLst>
              <a:ext uri="{FF2B5EF4-FFF2-40B4-BE49-F238E27FC236}">
                <a16:creationId xmlns:a16="http://schemas.microsoft.com/office/drawing/2014/main" id="{4FD4E7D9-E1CF-F20D-6BBC-8404139489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0722" name="Immagine 2" descr="Immagine che contiene vestiti, persona, Viso umano, donna&#10;&#10;Il contenuto generato dall'IA potrebbe non essere corretto.">
            <a:extLst>
              <a:ext uri="{FF2B5EF4-FFF2-40B4-BE49-F238E27FC236}">
                <a16:creationId xmlns:a16="http://schemas.microsoft.com/office/drawing/2014/main" id="{4BA2A87B-AC7E-DB42-7799-D7DEC4CB8E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25" y="5092700"/>
            <a:ext cx="5568950" cy="349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Immagine 4" descr="Immagine che contiene vestiti, interno, persona, calzature&#10;&#10;Il contenuto generato dall'IA potrebbe non essere corretto.">
            <a:extLst>
              <a:ext uri="{FF2B5EF4-FFF2-40B4-BE49-F238E27FC236}">
                <a16:creationId xmlns:a16="http://schemas.microsoft.com/office/drawing/2014/main" id="{134B6E01-DB56-670A-17D2-CAAA1F8F67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125" y="803275"/>
            <a:ext cx="5568950"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Immagine 6" descr="Immagine che contiene vestiti, interno, sala, persone&#10;&#10;Il contenuto generato dall'IA potrebbe non essere corretto.">
            <a:extLst>
              <a:ext uri="{FF2B5EF4-FFF2-40B4-BE49-F238E27FC236}">
                <a16:creationId xmlns:a16="http://schemas.microsoft.com/office/drawing/2014/main" id="{8601FF8F-7ABC-DD13-DE64-01BB06CC16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9775" y="5092700"/>
            <a:ext cx="5676900" cy="349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Immagine 8" descr="Immagine che contiene vestiti, persona, donna, uomo&#10;&#10;Il contenuto generato dall'IA potrebbe non essere corretto.">
            <a:extLst>
              <a:ext uri="{FF2B5EF4-FFF2-40B4-BE49-F238E27FC236}">
                <a16:creationId xmlns:a16="http://schemas.microsoft.com/office/drawing/2014/main" id="{80A67F64-01CC-FC7E-BC6A-9EC1498B42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89775" y="803275"/>
            <a:ext cx="5676900"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a:extLst>
              <a:ext uri="{FF2B5EF4-FFF2-40B4-BE49-F238E27FC236}">
                <a16:creationId xmlns:a16="http://schemas.microsoft.com/office/drawing/2014/main" id="{50EB6EA3-9A5F-8E6E-0A7C-8BCE66B90B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1746" name="Sottotitolo 1">
            <a:extLst>
              <a:ext uri="{FF2B5EF4-FFF2-40B4-BE49-F238E27FC236}">
                <a16:creationId xmlns:a16="http://schemas.microsoft.com/office/drawing/2014/main" id="{FB4B2C57-5FD9-5411-4D90-742CA5F580DF}"/>
              </a:ext>
            </a:extLst>
          </p:cNvPr>
          <p:cNvSpPr>
            <a:spLocks noGrp="1" noChangeArrowheads="1"/>
          </p:cNvSpPr>
          <p:nvPr>
            <p:ph type="subTitle" idx="1"/>
          </p:nvPr>
        </p:nvSpPr>
        <p:spPr>
          <a:xfrm>
            <a:off x="0" y="339725"/>
            <a:ext cx="12839700" cy="1728788"/>
          </a:xfrm>
        </p:spPr>
        <p:txBody>
          <a:bodyPr/>
          <a:lstStyle/>
          <a:p>
            <a:r>
              <a:rPr lang="it-IT" altLang="it-IT" dirty="0">
                <a:solidFill>
                  <a:srgbClr val="D75616"/>
                </a:solidFill>
                <a:latin typeface="Calibri" panose="020F0502020204030204" pitchFamily="34" charset="0"/>
              </a:rPr>
              <a:t>Park Hotel 16 Aprile 2025</a:t>
            </a:r>
          </a:p>
          <a:p>
            <a:r>
              <a:rPr lang="it-IT" altLang="it-IT" dirty="0">
                <a:solidFill>
                  <a:srgbClr val="D75616"/>
                </a:solidFill>
                <a:latin typeface="Calibri" panose="020F0502020204030204" pitchFamily="34" charset="0"/>
              </a:rPr>
              <a:t>La malattia renale cronica. L’insufficienza renale acuta</a:t>
            </a:r>
          </a:p>
        </p:txBody>
      </p:sp>
      <p:pic>
        <p:nvPicPr>
          <p:cNvPr id="31747" name="Immagine 2" descr="Immagine che contiene interno, vestiti, uomo, Parlare in pubblico&#10;&#10;Il contenuto generato dall'IA potrebbe non essere corretto.">
            <a:extLst>
              <a:ext uri="{FF2B5EF4-FFF2-40B4-BE49-F238E27FC236}">
                <a16:creationId xmlns:a16="http://schemas.microsoft.com/office/drawing/2014/main" id="{3DB5BD02-75D8-B85E-F6F5-D284A808D7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8163" y="2068513"/>
            <a:ext cx="6663373" cy="4275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CasellaDiTesto 3">
            <a:extLst>
              <a:ext uri="{FF2B5EF4-FFF2-40B4-BE49-F238E27FC236}">
                <a16:creationId xmlns:a16="http://schemas.microsoft.com/office/drawing/2014/main" id="{DFC1B2C8-29FF-4F62-08BF-6922375A2F95}"/>
              </a:ext>
            </a:extLst>
          </p:cNvPr>
          <p:cNvSpPr txBox="1">
            <a:spLocks noChangeArrowheads="1"/>
          </p:cNvSpPr>
          <p:nvPr/>
        </p:nvSpPr>
        <p:spPr bwMode="auto">
          <a:xfrm>
            <a:off x="2470150" y="6678613"/>
            <a:ext cx="7777163"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r>
              <a:rPr lang="it-IT" altLang="it-IT" sz="3200" b="1" dirty="0" err="1">
                <a:solidFill>
                  <a:srgbClr val="D75616"/>
                </a:solidFill>
                <a:latin typeface="Gill Sans MT" panose="020B0502020104020203" pitchFamily="34" charset="77"/>
              </a:rPr>
              <a:t>Dott.Roberto</a:t>
            </a:r>
            <a:r>
              <a:rPr lang="it-IT" altLang="it-IT" sz="3200" b="1" dirty="0">
                <a:solidFill>
                  <a:srgbClr val="D75616"/>
                </a:solidFill>
                <a:latin typeface="Gill Sans MT" panose="020B0502020104020203" pitchFamily="34" charset="77"/>
              </a:rPr>
              <a:t> </a:t>
            </a:r>
            <a:r>
              <a:rPr lang="it-IT" altLang="it-IT" sz="3200" b="1" dirty="0" err="1">
                <a:solidFill>
                  <a:srgbClr val="D75616"/>
                </a:solidFill>
                <a:latin typeface="Gill Sans MT" panose="020B0502020104020203" pitchFamily="34" charset="77"/>
              </a:rPr>
              <a:t>Scarpioni</a:t>
            </a:r>
            <a:endParaRPr lang="it-IT" altLang="it-IT" sz="3200" b="1" dirty="0">
              <a:solidFill>
                <a:srgbClr val="D75616"/>
              </a:solidFill>
              <a:latin typeface="Gill Sans MT" panose="020B0502020104020203" pitchFamily="34" charset="77"/>
            </a:endParaRPr>
          </a:p>
          <a:p>
            <a:r>
              <a:rPr lang="it-IT" altLang="it-IT" sz="2800" dirty="0">
                <a:solidFill>
                  <a:srgbClr val="D75616"/>
                </a:solidFill>
                <a:latin typeface="Gill Sans MT" panose="020B0502020104020203" pitchFamily="34" charset="77"/>
              </a:rPr>
              <a:t>Direttore Nefrologia e Dialisi</a:t>
            </a:r>
          </a:p>
          <a:p>
            <a:r>
              <a:rPr lang="it-IT" altLang="it-IT" sz="2800" dirty="0">
                <a:solidFill>
                  <a:srgbClr val="D75616"/>
                </a:solidFill>
                <a:latin typeface="Gill Sans MT" panose="020B0502020104020203" pitchFamily="34" charset="77"/>
              </a:rPr>
              <a:t>Ospedale Guglielmo da Saliceto, Piacenza</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a:extLst>
              <a:ext uri="{FF2B5EF4-FFF2-40B4-BE49-F238E27FC236}">
                <a16:creationId xmlns:a16="http://schemas.microsoft.com/office/drawing/2014/main" id="{57F21FD8-6592-37F6-20E7-819854C75B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2770" name="Sottotitolo 1">
            <a:extLst>
              <a:ext uri="{FF2B5EF4-FFF2-40B4-BE49-F238E27FC236}">
                <a16:creationId xmlns:a16="http://schemas.microsoft.com/office/drawing/2014/main" id="{76BA4A84-59D9-CBA3-6BBB-9C255B74A59E}"/>
              </a:ext>
            </a:extLst>
          </p:cNvPr>
          <p:cNvSpPr>
            <a:spLocks noGrp="1" noChangeArrowheads="1"/>
          </p:cNvSpPr>
          <p:nvPr>
            <p:ph type="subTitle" idx="1"/>
          </p:nvPr>
        </p:nvSpPr>
        <p:spPr>
          <a:xfrm>
            <a:off x="165100" y="555625"/>
            <a:ext cx="12674600" cy="1760538"/>
          </a:xfrm>
        </p:spPr>
        <p:txBody>
          <a:bodyPr/>
          <a:lstStyle/>
          <a:p>
            <a:r>
              <a:rPr lang="it-IT" altLang="it-IT" dirty="0">
                <a:solidFill>
                  <a:srgbClr val="D75616"/>
                </a:solidFill>
                <a:latin typeface="Calibri" panose="020F0502020204030204" pitchFamily="34" charset="0"/>
              </a:rPr>
              <a:t>Park Hotel 21 maggio 2025</a:t>
            </a:r>
          </a:p>
          <a:p>
            <a:r>
              <a:rPr lang="it-IT" altLang="it-IT" dirty="0">
                <a:solidFill>
                  <a:srgbClr val="D75616"/>
                </a:solidFill>
                <a:latin typeface="Calibri" panose="020F0502020204030204" pitchFamily="34" charset="0"/>
              </a:rPr>
              <a:t>L’Anestesia nel nuovo Millennio, fra luci ed ombre</a:t>
            </a:r>
          </a:p>
        </p:txBody>
      </p:sp>
      <p:pic>
        <p:nvPicPr>
          <p:cNvPr id="32771" name="Immagine 2" descr="Immagine che contiene interno, vestiti, muro, tavolo&#10;&#10;Il contenuto generato dall'IA potrebbe non essere corretto.">
            <a:extLst>
              <a:ext uri="{FF2B5EF4-FFF2-40B4-BE49-F238E27FC236}">
                <a16:creationId xmlns:a16="http://schemas.microsoft.com/office/drawing/2014/main" id="{73FC35A5-9F47-A683-2513-128FD6B25C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6875" y="2341563"/>
            <a:ext cx="65532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CasellaDiTesto 3">
            <a:extLst>
              <a:ext uri="{FF2B5EF4-FFF2-40B4-BE49-F238E27FC236}">
                <a16:creationId xmlns:a16="http://schemas.microsoft.com/office/drawing/2014/main" id="{AFEB0BF0-9515-1AC1-ECCF-B7EAADA2DDB6}"/>
              </a:ext>
            </a:extLst>
          </p:cNvPr>
          <p:cNvSpPr txBox="1">
            <a:spLocks noChangeArrowheads="1"/>
          </p:cNvSpPr>
          <p:nvPr/>
        </p:nvSpPr>
        <p:spPr bwMode="auto">
          <a:xfrm flipH="1">
            <a:off x="1606550" y="6964363"/>
            <a:ext cx="9215438"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r>
              <a:rPr lang="it-IT" altLang="it-IT" sz="3200" b="1" dirty="0">
                <a:solidFill>
                  <a:srgbClr val="D75616"/>
                </a:solidFill>
                <a:latin typeface="Gill Sans MT" panose="020B0502020104020203" pitchFamily="34" charset="77"/>
              </a:rPr>
              <a:t>Dott. Ruggero Corso</a:t>
            </a:r>
          </a:p>
          <a:p>
            <a:r>
              <a:rPr lang="it-IT" altLang="it-IT" sz="2800" dirty="0">
                <a:solidFill>
                  <a:srgbClr val="D75616"/>
                </a:solidFill>
                <a:latin typeface="Gill Sans MT" panose="020B0502020104020203" pitchFamily="34" charset="77"/>
              </a:rPr>
              <a:t>Direttore Anestesia</a:t>
            </a:r>
          </a:p>
          <a:p>
            <a:r>
              <a:rPr lang="it-IT" altLang="it-IT" sz="2800" dirty="0">
                <a:solidFill>
                  <a:srgbClr val="D75616"/>
                </a:solidFill>
                <a:latin typeface="Gill Sans MT" panose="020B0502020104020203" pitchFamily="34" charset="77"/>
              </a:rPr>
              <a:t>Ospedale Guglielmo da Saliceto, Piacenza</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ottotitolo 2">
            <a:extLst>
              <a:ext uri="{FF2B5EF4-FFF2-40B4-BE49-F238E27FC236}">
                <a16:creationId xmlns:a16="http://schemas.microsoft.com/office/drawing/2014/main" id="{201BED69-6315-8C97-5EA3-6A0520200C51}"/>
              </a:ext>
            </a:extLst>
          </p:cNvPr>
          <p:cNvSpPr>
            <a:spLocks noGrp="1" noChangeArrowheads="1"/>
          </p:cNvSpPr>
          <p:nvPr>
            <p:ph type="subTitle" idx="1"/>
          </p:nvPr>
        </p:nvSpPr>
        <p:spPr>
          <a:xfrm>
            <a:off x="381000" y="484188"/>
            <a:ext cx="12242800" cy="1728787"/>
          </a:xfrm>
        </p:spPr>
        <p:txBody>
          <a:bodyPr/>
          <a:lstStyle/>
          <a:p>
            <a:r>
              <a:rPr lang="it-IT" altLang="it-IT" sz="4000" dirty="0">
                <a:solidFill>
                  <a:srgbClr val="D75616"/>
                </a:solidFill>
                <a:latin typeface="Calibri" panose="020F0502020204030204" pitchFamily="34" charset="0"/>
              </a:rPr>
              <a:t>Park Hotel 11 Giugno 2025</a:t>
            </a:r>
          </a:p>
          <a:p>
            <a:r>
              <a:rPr lang="it-IT" altLang="it-IT" sz="4000" dirty="0">
                <a:solidFill>
                  <a:srgbClr val="D75616"/>
                </a:solidFill>
                <a:latin typeface="Calibri" panose="020F0502020204030204" pitchFamily="34" charset="0"/>
              </a:rPr>
              <a:t>La terapia del dolore in ambulatorio e sala operatoria</a:t>
            </a:r>
          </a:p>
        </p:txBody>
      </p:sp>
      <p:pic>
        <p:nvPicPr>
          <p:cNvPr id="33794" name="Picture 2">
            <a:extLst>
              <a:ext uri="{FF2B5EF4-FFF2-40B4-BE49-F238E27FC236}">
                <a16:creationId xmlns:a16="http://schemas.microsoft.com/office/drawing/2014/main" id="{911AD104-71A9-1044-6C28-47BA1B3C44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3795" name="Immagine 6" descr="Immagine che contiene interno, vestiti, muro, persona&#10;&#10;Il contenuto generato dall'IA potrebbe non essere corretto.">
            <a:extLst>
              <a:ext uri="{FF2B5EF4-FFF2-40B4-BE49-F238E27FC236}">
                <a16:creationId xmlns:a16="http://schemas.microsoft.com/office/drawing/2014/main" id="{357CF985-78E6-DD92-FCB8-884750F85A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212975"/>
            <a:ext cx="634365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CasellaDiTesto 7">
            <a:extLst>
              <a:ext uri="{FF2B5EF4-FFF2-40B4-BE49-F238E27FC236}">
                <a16:creationId xmlns:a16="http://schemas.microsoft.com/office/drawing/2014/main" id="{D6DA355D-D9F0-B052-959D-73E3AA9C4612}"/>
              </a:ext>
            </a:extLst>
          </p:cNvPr>
          <p:cNvSpPr txBox="1">
            <a:spLocks noChangeArrowheads="1"/>
          </p:cNvSpPr>
          <p:nvPr/>
        </p:nvSpPr>
        <p:spPr bwMode="auto">
          <a:xfrm>
            <a:off x="2254250" y="6632575"/>
            <a:ext cx="8785225" cy="187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endParaRPr lang="it-IT" altLang="it-IT" sz="2800" dirty="0">
              <a:solidFill>
                <a:srgbClr val="414141"/>
              </a:solidFill>
            </a:endParaRPr>
          </a:p>
          <a:p>
            <a:r>
              <a:rPr lang="it-IT" altLang="it-IT" sz="3200" b="1" dirty="0">
                <a:solidFill>
                  <a:srgbClr val="D75616"/>
                </a:solidFill>
                <a:latin typeface="Gill Sans MT" panose="020B0502020104020203" pitchFamily="34" charset="77"/>
              </a:rPr>
              <a:t>Dott. Fabrizio Micheli</a:t>
            </a:r>
          </a:p>
          <a:p>
            <a:r>
              <a:rPr lang="it-IT" altLang="it-IT" sz="2800" dirty="0">
                <a:solidFill>
                  <a:srgbClr val="D75616"/>
                </a:solidFill>
                <a:latin typeface="Gill Sans MT" panose="020B0502020104020203" pitchFamily="34" charset="77"/>
              </a:rPr>
              <a:t>Direttore Terapia del dolore</a:t>
            </a:r>
          </a:p>
          <a:p>
            <a:r>
              <a:rPr lang="it-IT" altLang="it-IT" sz="2800" dirty="0">
                <a:solidFill>
                  <a:srgbClr val="D75616"/>
                </a:solidFill>
                <a:latin typeface="Gill Sans MT" panose="020B0502020104020203" pitchFamily="34" charset="77"/>
              </a:rPr>
              <a:t>Ospedale Guglielmo da Saliceto, Piacenza</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a:extLst>
              <a:ext uri="{FF2B5EF4-FFF2-40B4-BE49-F238E27FC236}">
                <a16:creationId xmlns:a16="http://schemas.microsoft.com/office/drawing/2014/main" id="{3BD8BFCD-06C0-372A-77F1-3DAAB951F5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1288" y="8756650"/>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4818" name="Immagine 5">
            <a:extLst>
              <a:ext uri="{FF2B5EF4-FFF2-40B4-BE49-F238E27FC236}">
                <a16:creationId xmlns:a16="http://schemas.microsoft.com/office/drawing/2014/main" id="{6BD3EF74-140D-15F0-5AE8-30B53E8410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6318250" cy="788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Immagine 7" descr="Immagine che contiene testo, schermata, menu, Carattere&#10;&#10;Il contenuto generato dall'IA potrebbe non essere corretto.">
            <a:extLst>
              <a:ext uri="{FF2B5EF4-FFF2-40B4-BE49-F238E27FC236}">
                <a16:creationId xmlns:a16="http://schemas.microsoft.com/office/drawing/2014/main" id="{54E6510D-E00A-D200-0C24-2EECD44EF51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2400" y="1771005"/>
            <a:ext cx="6502400" cy="798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a:extLst>
              <a:ext uri="{FF2B5EF4-FFF2-40B4-BE49-F238E27FC236}">
                <a16:creationId xmlns:a16="http://schemas.microsoft.com/office/drawing/2014/main" id="{5C7F6F7D-F264-F8F4-1627-F7A6C03016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8000" y="6680200"/>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5842" name="Immagine 2" descr="Immagine che contiene Viso umano, interno, vestiti, arredo&#10;&#10;Il contenuto generato dall'IA potrebbe non essere corretto.">
            <a:extLst>
              <a:ext uri="{FF2B5EF4-FFF2-40B4-BE49-F238E27FC236}">
                <a16:creationId xmlns:a16="http://schemas.microsoft.com/office/drawing/2014/main" id="{3E4162E1-C20D-2A1B-1F2E-C52CB8A3FC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8" y="360363"/>
            <a:ext cx="6502400" cy="451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Immagine 6" descr="Immagine che contiene vestiti, uomo, interno, persona&#10;&#10;Il contenuto generato dall'IA potrebbe non essere corretto.">
            <a:extLst>
              <a:ext uri="{FF2B5EF4-FFF2-40B4-BE49-F238E27FC236}">
                <a16:creationId xmlns:a16="http://schemas.microsoft.com/office/drawing/2014/main" id="{4CFA82AC-F791-F220-DD18-04F84B0582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2400" y="4876800"/>
            <a:ext cx="6488113" cy="451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2">
            <a:extLst>
              <a:ext uri="{FF2B5EF4-FFF2-40B4-BE49-F238E27FC236}">
                <a16:creationId xmlns:a16="http://schemas.microsoft.com/office/drawing/2014/main" id="{4FCAC2B6-12CB-5A73-61A1-CB63DFFDCC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175" y="6927850"/>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6866" name="Immagine 2" descr="Immagine che contiene abito, uomo, interno, vestiti&#10;&#10;Il contenuto generato dall'IA potrebbe non essere corretto.">
            <a:extLst>
              <a:ext uri="{FF2B5EF4-FFF2-40B4-BE49-F238E27FC236}">
                <a16:creationId xmlns:a16="http://schemas.microsoft.com/office/drawing/2014/main" id="{47D73B26-E56F-429A-00D8-1B474D4741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298450"/>
            <a:ext cx="6502401" cy="451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Immagine 5" descr="Immagine che contiene vestiti, uomo, interno, persona&#10;&#10;Il contenuto generato dall'IA potrebbe non essere corretto.">
            <a:extLst>
              <a:ext uri="{FF2B5EF4-FFF2-40B4-BE49-F238E27FC236}">
                <a16:creationId xmlns:a16="http://schemas.microsoft.com/office/drawing/2014/main" id="{28D58D09-44EE-3EE5-53E1-C3D9F0EDE0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2400" y="4814888"/>
            <a:ext cx="6502400" cy="467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ottotitolo 2">
            <a:extLst>
              <a:ext uri="{FF2B5EF4-FFF2-40B4-BE49-F238E27FC236}">
                <a16:creationId xmlns:a16="http://schemas.microsoft.com/office/drawing/2014/main" id="{DDF335A0-0CFB-0377-4584-BE1307DFD85F}"/>
              </a:ext>
            </a:extLst>
          </p:cNvPr>
          <p:cNvSpPr>
            <a:spLocks noGrp="1" noChangeArrowheads="1"/>
          </p:cNvSpPr>
          <p:nvPr>
            <p:ph type="subTitle" idx="1"/>
          </p:nvPr>
        </p:nvSpPr>
        <p:spPr>
          <a:xfrm>
            <a:off x="1533525" y="1204913"/>
            <a:ext cx="9937750" cy="6626225"/>
          </a:xfrm>
        </p:spPr>
        <p:txBody>
          <a:bodyPr/>
          <a:lstStyle/>
          <a:p>
            <a:endParaRPr lang="it-IT" altLang="it-IT" sz="4000" b="1"/>
          </a:p>
          <a:p>
            <a:endParaRPr lang="it-IT" altLang="it-IT" sz="4000" b="1"/>
          </a:p>
          <a:p>
            <a:endParaRPr lang="it-IT" altLang="it-IT" sz="4000" b="1"/>
          </a:p>
          <a:p>
            <a:endParaRPr lang="it-IT" altLang="it-IT" sz="4000" b="1"/>
          </a:p>
        </p:txBody>
      </p:sp>
      <p:pic>
        <p:nvPicPr>
          <p:cNvPr id="37890" name="Picture 2">
            <a:extLst>
              <a:ext uri="{FF2B5EF4-FFF2-40B4-BE49-F238E27FC236}">
                <a16:creationId xmlns:a16="http://schemas.microsoft.com/office/drawing/2014/main" id="{B9E6FB88-31B4-6454-4FCA-A2E9EBD05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2488" y="6870700"/>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7891" name="Immagine 2" descr="Immagine che contiene interno, muro, Viso umano, vestiti&#10;&#10;Il contenuto generato dall'IA potrebbe non essere corretto.">
            <a:extLst>
              <a:ext uri="{FF2B5EF4-FFF2-40B4-BE49-F238E27FC236}">
                <a16:creationId xmlns:a16="http://schemas.microsoft.com/office/drawing/2014/main" id="{6B1D6435-04E6-A35A-85E7-0734D90F9B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5100" y="287338"/>
            <a:ext cx="6502400" cy="466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Immagine 8" descr="Immagine che contiene vestiti, uomo, persona, Viso umano&#10;&#10;Il contenuto generato dall'IA potrebbe non essere corretto.">
            <a:extLst>
              <a:ext uri="{FF2B5EF4-FFF2-40B4-BE49-F238E27FC236}">
                <a16:creationId xmlns:a16="http://schemas.microsoft.com/office/drawing/2014/main" id="{F95DC061-FE17-A3C0-4842-53EBF9E263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00" y="5021263"/>
            <a:ext cx="6502400"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a:extLst>
              <a:ext uri="{FF2B5EF4-FFF2-40B4-BE49-F238E27FC236}">
                <a16:creationId xmlns:a16="http://schemas.microsoft.com/office/drawing/2014/main" id="{4203BC23-5653-93C1-04CF-6A7347DBCE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6627" name="CasellaDiTesto 1">
            <a:extLst>
              <a:ext uri="{FF2B5EF4-FFF2-40B4-BE49-F238E27FC236}">
                <a16:creationId xmlns:a16="http://schemas.microsoft.com/office/drawing/2014/main" id="{635A0903-B4FF-37A2-7C5E-D339DB83AA78}"/>
              </a:ext>
            </a:extLst>
          </p:cNvPr>
          <p:cNvSpPr txBox="1">
            <a:spLocks noChangeArrowheads="1"/>
          </p:cNvSpPr>
          <p:nvPr/>
        </p:nvSpPr>
        <p:spPr bwMode="auto">
          <a:xfrm>
            <a:off x="280988" y="0"/>
            <a:ext cx="127444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endParaRPr lang="it-IT" altLang="it-IT" sz="4200" dirty="0">
              <a:solidFill>
                <a:srgbClr val="414141"/>
              </a:solidFill>
            </a:endParaRPr>
          </a:p>
          <a:p>
            <a:endParaRPr lang="it-IT" altLang="it-IT" sz="4200" dirty="0">
              <a:solidFill>
                <a:srgbClr val="414141"/>
              </a:solidFill>
              <a:latin typeface="Calibri" panose="020F0502020204030204" pitchFamily="34" charset="0"/>
            </a:endParaRPr>
          </a:p>
        </p:txBody>
      </p:sp>
      <p:pic>
        <p:nvPicPr>
          <p:cNvPr id="3" name="Immagine 2" descr="Immagine che contiene testo, giornale, schermata, persona&#10;&#10;Il contenuto generato dall'IA potrebbe non essere corretto.">
            <a:extLst>
              <a:ext uri="{FF2B5EF4-FFF2-40B4-BE49-F238E27FC236}">
                <a16:creationId xmlns:a16="http://schemas.microsoft.com/office/drawing/2014/main" id="{D7653C2C-DE95-4870-65A2-D9B6995271BC}"/>
              </a:ext>
            </a:extLst>
          </p:cNvPr>
          <p:cNvPicPr>
            <a:picLocks noChangeAspect="1"/>
          </p:cNvPicPr>
          <p:nvPr/>
        </p:nvPicPr>
        <p:blipFill>
          <a:blip r:embed="rId4"/>
          <a:stretch>
            <a:fillRect/>
          </a:stretch>
        </p:blipFill>
        <p:spPr>
          <a:xfrm>
            <a:off x="2562225" y="1852464"/>
            <a:ext cx="7772400" cy="5401159"/>
          </a:xfrm>
          <a:prstGeom prst="rect">
            <a:avLst/>
          </a:prstGeom>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ottotitolo 2">
            <a:extLst>
              <a:ext uri="{FF2B5EF4-FFF2-40B4-BE49-F238E27FC236}">
                <a16:creationId xmlns:a16="http://schemas.microsoft.com/office/drawing/2014/main" id="{EC40E562-A876-39A9-D65E-250430869779}"/>
              </a:ext>
            </a:extLst>
          </p:cNvPr>
          <p:cNvSpPr>
            <a:spLocks noGrp="1" noChangeArrowheads="1"/>
          </p:cNvSpPr>
          <p:nvPr>
            <p:ph type="subTitle" idx="1"/>
          </p:nvPr>
        </p:nvSpPr>
        <p:spPr>
          <a:xfrm>
            <a:off x="454025" y="339725"/>
            <a:ext cx="12169775"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8914" name="Immagine 2">
            <a:extLst>
              <a:ext uri="{FF2B5EF4-FFF2-40B4-BE49-F238E27FC236}">
                <a16:creationId xmlns:a16="http://schemas.microsoft.com/office/drawing/2014/main" id="{3B6FEB92-B90A-2C42-5154-DFAC2D47DC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0863" y="0"/>
            <a:ext cx="6896100"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D0C21-2841-082C-ACBB-12A687EFF3CC}"/>
            </a:ext>
          </a:extLst>
        </p:cNvPr>
        <p:cNvGrpSpPr/>
        <p:nvPr/>
      </p:nvGrpSpPr>
      <p:grpSpPr>
        <a:xfrm>
          <a:off x="0" y="0"/>
          <a:ext cx="0" cy="0"/>
          <a:chOff x="0" y="0"/>
          <a:chExt cx="0" cy="0"/>
        </a:xfrm>
      </p:grpSpPr>
      <p:pic>
        <p:nvPicPr>
          <p:cNvPr id="23553" name="Picture 2">
            <a:extLst>
              <a:ext uri="{FF2B5EF4-FFF2-40B4-BE49-F238E27FC236}">
                <a16:creationId xmlns:a16="http://schemas.microsoft.com/office/drawing/2014/main" id="{5B0B5331-A3E9-1373-2AA9-E5F57AFFF8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 name="CasellaDiTesto 1">
            <a:extLst>
              <a:ext uri="{FF2B5EF4-FFF2-40B4-BE49-F238E27FC236}">
                <a16:creationId xmlns:a16="http://schemas.microsoft.com/office/drawing/2014/main" id="{F50B1A5B-60A8-27E5-BA9F-571194108A5D}"/>
              </a:ext>
            </a:extLst>
          </p:cNvPr>
          <p:cNvSpPr txBox="1"/>
          <p:nvPr/>
        </p:nvSpPr>
        <p:spPr>
          <a:xfrm>
            <a:off x="237704" y="1486104"/>
            <a:ext cx="12457384" cy="3323987"/>
          </a:xfrm>
          <a:prstGeom prst="rect">
            <a:avLst/>
          </a:prstGeom>
          <a:noFill/>
        </p:spPr>
        <p:txBody>
          <a:bodyPr wrap="square" rtlCol="0">
            <a:spAutoFit/>
          </a:bodyPr>
          <a:lstStyle/>
          <a:p>
            <a:pPr algn="ctr"/>
            <a:endParaRPr lang="it-IT" dirty="0"/>
          </a:p>
          <a:p>
            <a:pPr algn="ctr"/>
            <a:endParaRPr lang="it-IT" dirty="0"/>
          </a:p>
          <a:p>
            <a:pPr algn="ctr"/>
            <a:endParaRPr lang="it-IT" dirty="0"/>
          </a:p>
          <a:p>
            <a:pPr algn="ctr"/>
            <a:endParaRPr lang="it-IT" dirty="0"/>
          </a:p>
          <a:p>
            <a:pPr algn="ctr"/>
            <a:r>
              <a:rPr lang="it-IT" dirty="0">
                <a:solidFill>
                  <a:srgbClr val="D75616"/>
                </a:solidFill>
                <a:latin typeface="Calibri" panose="020F0502020204030204" pitchFamily="34" charset="0"/>
                <a:cs typeface="Calibri" panose="020F0502020204030204" pitchFamily="34" charset="0"/>
              </a:rPr>
              <a:t>Per la sanità è stato ed è un anno difficile…………….</a:t>
            </a:r>
          </a:p>
        </p:txBody>
      </p:sp>
    </p:spTree>
    <p:extLst>
      <p:ext uri="{BB962C8B-B14F-4D97-AF65-F5344CB8AC3E}">
        <p14:creationId xmlns:p14="http://schemas.microsoft.com/office/powerpoint/2010/main" val="1543512705"/>
      </p:ext>
    </p:extLst>
  </p:cSld>
  <p:clrMapOvr>
    <a:masterClrMapping/>
  </p:clrMapOvr>
  <p:transition/>
  <p:extLst>
    <p:ext uri="{6950BFC3-D8DA-4A85-94F7-54DA5524770B}">
      <p188:commentRel xmlns:p188="http://schemas.microsoft.com/office/powerpoint/2018/8/main" r:id="rId3"/>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6A5AF-3931-AB34-1F8E-6621879AF41B}"/>
            </a:ext>
          </a:extLst>
        </p:cNvPr>
        <p:cNvGrpSpPr/>
        <p:nvPr/>
      </p:nvGrpSpPr>
      <p:grpSpPr>
        <a:xfrm>
          <a:off x="0" y="0"/>
          <a:ext cx="0" cy="0"/>
          <a:chOff x="0" y="0"/>
          <a:chExt cx="0" cy="0"/>
        </a:xfrm>
      </p:grpSpPr>
      <p:pic>
        <p:nvPicPr>
          <p:cNvPr id="23553" name="Picture 2">
            <a:extLst>
              <a:ext uri="{FF2B5EF4-FFF2-40B4-BE49-F238E27FC236}">
                <a16:creationId xmlns:a16="http://schemas.microsoft.com/office/drawing/2014/main" id="{C9DF1F0A-A2B4-1046-293F-93CEA86414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 name="CasellaDiTesto 1">
            <a:extLst>
              <a:ext uri="{FF2B5EF4-FFF2-40B4-BE49-F238E27FC236}">
                <a16:creationId xmlns:a16="http://schemas.microsoft.com/office/drawing/2014/main" id="{3D641843-A662-A2A3-E390-19A641D03FE3}"/>
              </a:ext>
            </a:extLst>
          </p:cNvPr>
          <p:cNvSpPr txBox="1"/>
          <p:nvPr/>
        </p:nvSpPr>
        <p:spPr>
          <a:xfrm>
            <a:off x="237704" y="1486104"/>
            <a:ext cx="12457384" cy="3323987"/>
          </a:xfrm>
          <a:prstGeom prst="rect">
            <a:avLst/>
          </a:prstGeom>
          <a:noFill/>
        </p:spPr>
        <p:txBody>
          <a:bodyPr wrap="square" rtlCol="0">
            <a:spAutoFit/>
          </a:bodyPr>
          <a:lstStyle/>
          <a:p>
            <a:pPr algn="ctr"/>
            <a:endParaRPr lang="it-IT" dirty="0"/>
          </a:p>
          <a:p>
            <a:pPr algn="ctr"/>
            <a:endParaRPr lang="it-IT" dirty="0"/>
          </a:p>
          <a:p>
            <a:pPr algn="ctr"/>
            <a:endParaRPr lang="it-IT" dirty="0"/>
          </a:p>
          <a:p>
            <a:pPr algn="ctr"/>
            <a:endParaRPr lang="it-IT" dirty="0"/>
          </a:p>
          <a:p>
            <a:pPr algn="ctr"/>
            <a:r>
              <a:rPr lang="it-IT" dirty="0">
                <a:solidFill>
                  <a:srgbClr val="D75616"/>
                </a:solidFill>
                <a:latin typeface="Calibri" panose="020F0502020204030204" pitchFamily="34" charset="0"/>
                <a:cs typeface="Calibri" panose="020F0502020204030204" pitchFamily="34" charset="0"/>
              </a:rPr>
              <a:t>1</a:t>
            </a:r>
          </a:p>
        </p:txBody>
      </p:sp>
    </p:spTree>
    <p:extLst>
      <p:ext uri="{BB962C8B-B14F-4D97-AF65-F5344CB8AC3E}">
        <p14:creationId xmlns:p14="http://schemas.microsoft.com/office/powerpoint/2010/main" val="5855079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DDC24-F9DD-967A-DAF0-2B4D7888A5E2}"/>
            </a:ext>
          </a:extLst>
        </p:cNvPr>
        <p:cNvGrpSpPr/>
        <p:nvPr/>
      </p:nvGrpSpPr>
      <p:grpSpPr>
        <a:xfrm>
          <a:off x="0" y="0"/>
          <a:ext cx="0" cy="0"/>
          <a:chOff x="0" y="0"/>
          <a:chExt cx="0" cy="0"/>
        </a:xfrm>
      </p:grpSpPr>
      <p:pic>
        <p:nvPicPr>
          <p:cNvPr id="23553" name="Picture 2">
            <a:extLst>
              <a:ext uri="{FF2B5EF4-FFF2-40B4-BE49-F238E27FC236}">
                <a16:creationId xmlns:a16="http://schemas.microsoft.com/office/drawing/2014/main" id="{4B7E420D-3E47-F9FD-3938-6184E1FEB1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 name="CasellaDiTesto 1">
            <a:extLst>
              <a:ext uri="{FF2B5EF4-FFF2-40B4-BE49-F238E27FC236}">
                <a16:creationId xmlns:a16="http://schemas.microsoft.com/office/drawing/2014/main" id="{3F4A3B1B-9475-D221-27D0-0A85427D5765}"/>
              </a:ext>
            </a:extLst>
          </p:cNvPr>
          <p:cNvSpPr txBox="1"/>
          <p:nvPr/>
        </p:nvSpPr>
        <p:spPr>
          <a:xfrm>
            <a:off x="237704" y="1486104"/>
            <a:ext cx="12457384" cy="3323987"/>
          </a:xfrm>
          <a:prstGeom prst="rect">
            <a:avLst/>
          </a:prstGeom>
          <a:noFill/>
        </p:spPr>
        <p:txBody>
          <a:bodyPr wrap="square" rtlCol="0">
            <a:spAutoFit/>
          </a:bodyPr>
          <a:lstStyle/>
          <a:p>
            <a:pPr algn="ctr"/>
            <a:endParaRPr lang="it-IT" dirty="0"/>
          </a:p>
          <a:p>
            <a:pPr algn="ctr"/>
            <a:endParaRPr lang="it-IT" dirty="0"/>
          </a:p>
          <a:p>
            <a:pPr algn="ctr"/>
            <a:endParaRPr lang="it-IT" dirty="0"/>
          </a:p>
          <a:p>
            <a:pPr algn="ctr"/>
            <a:endParaRPr lang="it-IT" dirty="0"/>
          </a:p>
          <a:p>
            <a:pPr algn="ctr"/>
            <a:r>
              <a:rPr lang="it-IT" dirty="0">
                <a:solidFill>
                  <a:srgbClr val="D75616"/>
                </a:solidFill>
                <a:latin typeface="Calibri" panose="020F0502020204030204" pitchFamily="34" charset="0"/>
                <a:cs typeface="Calibri" panose="020F0502020204030204" pitchFamily="34" charset="0"/>
              </a:rPr>
              <a:t>2</a:t>
            </a:r>
          </a:p>
        </p:txBody>
      </p:sp>
    </p:spTree>
    <p:extLst>
      <p:ext uri="{BB962C8B-B14F-4D97-AF65-F5344CB8AC3E}">
        <p14:creationId xmlns:p14="http://schemas.microsoft.com/office/powerpoint/2010/main" val="273853257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8A3CB-5741-E5B3-2D09-D49F321F7FCA}"/>
            </a:ext>
          </a:extLst>
        </p:cNvPr>
        <p:cNvGrpSpPr/>
        <p:nvPr/>
      </p:nvGrpSpPr>
      <p:grpSpPr>
        <a:xfrm>
          <a:off x="0" y="0"/>
          <a:ext cx="0" cy="0"/>
          <a:chOff x="0" y="0"/>
          <a:chExt cx="0" cy="0"/>
        </a:xfrm>
      </p:grpSpPr>
      <p:pic>
        <p:nvPicPr>
          <p:cNvPr id="23553" name="Picture 2">
            <a:extLst>
              <a:ext uri="{FF2B5EF4-FFF2-40B4-BE49-F238E27FC236}">
                <a16:creationId xmlns:a16="http://schemas.microsoft.com/office/drawing/2014/main" id="{22DBDA10-0074-556F-519C-B4C67C21F8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 name="CasellaDiTesto 1">
            <a:extLst>
              <a:ext uri="{FF2B5EF4-FFF2-40B4-BE49-F238E27FC236}">
                <a16:creationId xmlns:a16="http://schemas.microsoft.com/office/drawing/2014/main" id="{3618B157-3F3B-DD76-68F4-4CB700838A24}"/>
              </a:ext>
            </a:extLst>
          </p:cNvPr>
          <p:cNvSpPr txBox="1"/>
          <p:nvPr/>
        </p:nvSpPr>
        <p:spPr>
          <a:xfrm>
            <a:off x="237704" y="1486104"/>
            <a:ext cx="12457384" cy="3323987"/>
          </a:xfrm>
          <a:prstGeom prst="rect">
            <a:avLst/>
          </a:prstGeom>
          <a:noFill/>
        </p:spPr>
        <p:txBody>
          <a:bodyPr wrap="square" rtlCol="0">
            <a:spAutoFit/>
          </a:bodyPr>
          <a:lstStyle/>
          <a:p>
            <a:pPr algn="ctr"/>
            <a:endParaRPr lang="it-IT" dirty="0"/>
          </a:p>
          <a:p>
            <a:pPr algn="ctr"/>
            <a:endParaRPr lang="it-IT" dirty="0"/>
          </a:p>
          <a:p>
            <a:pPr algn="ctr"/>
            <a:endParaRPr lang="it-IT" dirty="0"/>
          </a:p>
          <a:p>
            <a:pPr algn="ctr"/>
            <a:endParaRPr lang="it-IT" dirty="0"/>
          </a:p>
          <a:p>
            <a:pPr algn="ctr"/>
            <a:r>
              <a:rPr lang="it-IT" dirty="0">
                <a:solidFill>
                  <a:srgbClr val="D75616"/>
                </a:solidFill>
                <a:latin typeface="Calibri" panose="020F0502020204030204" pitchFamily="34" charset="0"/>
                <a:cs typeface="Calibri" panose="020F0502020204030204" pitchFamily="34" charset="0"/>
              </a:rPr>
              <a:t>3</a:t>
            </a:r>
          </a:p>
        </p:txBody>
      </p:sp>
    </p:spTree>
    <p:extLst>
      <p:ext uri="{BB962C8B-B14F-4D97-AF65-F5344CB8AC3E}">
        <p14:creationId xmlns:p14="http://schemas.microsoft.com/office/powerpoint/2010/main" val="158492610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96B9C-E399-21C3-FA41-36692B47CB95}"/>
            </a:ext>
          </a:extLst>
        </p:cNvPr>
        <p:cNvGrpSpPr/>
        <p:nvPr/>
      </p:nvGrpSpPr>
      <p:grpSpPr>
        <a:xfrm>
          <a:off x="0" y="0"/>
          <a:ext cx="0" cy="0"/>
          <a:chOff x="0" y="0"/>
          <a:chExt cx="0" cy="0"/>
        </a:xfrm>
      </p:grpSpPr>
      <p:pic>
        <p:nvPicPr>
          <p:cNvPr id="23553" name="Picture 2">
            <a:extLst>
              <a:ext uri="{FF2B5EF4-FFF2-40B4-BE49-F238E27FC236}">
                <a16:creationId xmlns:a16="http://schemas.microsoft.com/office/drawing/2014/main" id="{A25B5DD6-E178-B46E-8F85-2A39646741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 name="CasellaDiTesto 1">
            <a:extLst>
              <a:ext uri="{FF2B5EF4-FFF2-40B4-BE49-F238E27FC236}">
                <a16:creationId xmlns:a16="http://schemas.microsoft.com/office/drawing/2014/main" id="{29539F07-F047-626D-FB25-FDF4B4E8D2C3}"/>
              </a:ext>
            </a:extLst>
          </p:cNvPr>
          <p:cNvSpPr txBox="1"/>
          <p:nvPr/>
        </p:nvSpPr>
        <p:spPr>
          <a:xfrm>
            <a:off x="237704" y="1486104"/>
            <a:ext cx="12457384" cy="3323987"/>
          </a:xfrm>
          <a:prstGeom prst="rect">
            <a:avLst/>
          </a:prstGeom>
          <a:noFill/>
        </p:spPr>
        <p:txBody>
          <a:bodyPr wrap="square" rtlCol="0">
            <a:spAutoFit/>
          </a:bodyPr>
          <a:lstStyle/>
          <a:p>
            <a:pPr algn="ctr"/>
            <a:endParaRPr lang="it-IT" dirty="0"/>
          </a:p>
          <a:p>
            <a:pPr algn="ctr"/>
            <a:endParaRPr lang="it-IT" dirty="0"/>
          </a:p>
          <a:p>
            <a:pPr algn="ctr"/>
            <a:endParaRPr lang="it-IT" dirty="0"/>
          </a:p>
          <a:p>
            <a:pPr algn="ctr"/>
            <a:endParaRPr lang="it-IT" dirty="0"/>
          </a:p>
          <a:p>
            <a:pPr algn="ctr"/>
            <a:r>
              <a:rPr lang="it-IT" dirty="0">
                <a:solidFill>
                  <a:srgbClr val="D75616"/>
                </a:solidFill>
                <a:latin typeface="Calibri" panose="020F0502020204030204" pitchFamily="34" charset="0"/>
                <a:cs typeface="Calibri" panose="020F0502020204030204" pitchFamily="34" charset="0"/>
              </a:rPr>
              <a:t>4</a:t>
            </a:r>
          </a:p>
        </p:txBody>
      </p:sp>
    </p:spTree>
    <p:extLst>
      <p:ext uri="{BB962C8B-B14F-4D97-AF65-F5344CB8AC3E}">
        <p14:creationId xmlns:p14="http://schemas.microsoft.com/office/powerpoint/2010/main" val="3680945495"/>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7A6F3-0658-6F14-72F4-D52C8BE94C8B}"/>
            </a:ext>
          </a:extLst>
        </p:cNvPr>
        <p:cNvGrpSpPr/>
        <p:nvPr/>
      </p:nvGrpSpPr>
      <p:grpSpPr>
        <a:xfrm>
          <a:off x="0" y="0"/>
          <a:ext cx="0" cy="0"/>
          <a:chOff x="0" y="0"/>
          <a:chExt cx="0" cy="0"/>
        </a:xfrm>
      </p:grpSpPr>
      <p:pic>
        <p:nvPicPr>
          <p:cNvPr id="27650" name="Picture 2">
            <a:extLst>
              <a:ext uri="{FF2B5EF4-FFF2-40B4-BE49-F238E27FC236}">
                <a16:creationId xmlns:a16="http://schemas.microsoft.com/office/drawing/2014/main" id="{C6AF60E0-B87C-67A4-CD7C-FD51FAE201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 name="Immagine 2" descr="Immagine che contiene testo, Carattere, Sito Web, schermata&#10;&#10;Il contenuto generato dall'IA potrebbe non essere corretto.">
            <a:extLst>
              <a:ext uri="{FF2B5EF4-FFF2-40B4-BE49-F238E27FC236}">
                <a16:creationId xmlns:a16="http://schemas.microsoft.com/office/drawing/2014/main" id="{7896D228-DC16-C914-6751-1962D9D70B02}"/>
              </a:ext>
            </a:extLst>
          </p:cNvPr>
          <p:cNvPicPr>
            <a:picLocks noChangeAspect="1"/>
          </p:cNvPicPr>
          <p:nvPr/>
        </p:nvPicPr>
        <p:blipFill>
          <a:blip r:embed="rId4"/>
          <a:stretch>
            <a:fillRect/>
          </a:stretch>
        </p:blipFill>
        <p:spPr>
          <a:xfrm>
            <a:off x="336186" y="6677000"/>
            <a:ext cx="3325897" cy="2443641"/>
          </a:xfrm>
          <a:prstGeom prst="rect">
            <a:avLst/>
          </a:prstGeom>
        </p:spPr>
      </p:pic>
      <p:pic>
        <p:nvPicPr>
          <p:cNvPr id="4" name="Immagine 3" descr="Immagine che contiene testo, veicolo, giornale, Veicolo terrestre&#10;&#10;Il contenuto generato dall'IA potrebbe non essere corretto.">
            <a:extLst>
              <a:ext uri="{FF2B5EF4-FFF2-40B4-BE49-F238E27FC236}">
                <a16:creationId xmlns:a16="http://schemas.microsoft.com/office/drawing/2014/main" id="{79B16691-9B54-AD15-0AB0-5CFBF00BAC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9211" y="518541"/>
            <a:ext cx="2709243" cy="1960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magine 9" descr="Immagine che contiene testo, giornale, schermata, Notizie&#10;&#10;Il contenuto generato dall'IA potrebbe non essere corretto.">
            <a:extLst>
              <a:ext uri="{FF2B5EF4-FFF2-40B4-BE49-F238E27FC236}">
                <a16:creationId xmlns:a16="http://schemas.microsoft.com/office/drawing/2014/main" id="{A52458AE-8A41-824B-B5F8-1E315B693F23}"/>
              </a:ext>
            </a:extLst>
          </p:cNvPr>
          <p:cNvPicPr>
            <a:picLocks noChangeAspect="1"/>
          </p:cNvPicPr>
          <p:nvPr/>
        </p:nvPicPr>
        <p:blipFill>
          <a:blip r:embed="rId6"/>
          <a:stretch>
            <a:fillRect/>
          </a:stretch>
        </p:blipFill>
        <p:spPr>
          <a:xfrm>
            <a:off x="4624607" y="5997530"/>
            <a:ext cx="3516459" cy="2443640"/>
          </a:xfrm>
          <a:prstGeom prst="rect">
            <a:avLst/>
          </a:prstGeom>
        </p:spPr>
      </p:pic>
      <p:pic>
        <p:nvPicPr>
          <p:cNvPr id="12" name="Immagine 11" descr="Immagine che contiene testo, schermata, Sito Web, Pagina Web&#10;&#10;Il contenuto generato dall'IA potrebbe non essere corretto.">
            <a:extLst>
              <a:ext uri="{FF2B5EF4-FFF2-40B4-BE49-F238E27FC236}">
                <a16:creationId xmlns:a16="http://schemas.microsoft.com/office/drawing/2014/main" id="{57A79FF6-2497-5DD1-0563-6F50C0C21C71}"/>
              </a:ext>
            </a:extLst>
          </p:cNvPr>
          <p:cNvPicPr>
            <a:picLocks noChangeAspect="1"/>
          </p:cNvPicPr>
          <p:nvPr/>
        </p:nvPicPr>
        <p:blipFill>
          <a:blip r:embed="rId7"/>
          <a:stretch>
            <a:fillRect/>
          </a:stretch>
        </p:blipFill>
        <p:spPr>
          <a:xfrm>
            <a:off x="4965761" y="408367"/>
            <a:ext cx="3325896" cy="2297288"/>
          </a:xfrm>
          <a:prstGeom prst="rect">
            <a:avLst/>
          </a:prstGeom>
        </p:spPr>
      </p:pic>
      <p:pic>
        <p:nvPicPr>
          <p:cNvPr id="2" name="Immagine 5" descr="Immagine che contiene testo, giornale, schermata, Veicolo terrestre&#10;&#10;Il contenuto generato dall'IA potrebbe non essere corretto.">
            <a:extLst>
              <a:ext uri="{FF2B5EF4-FFF2-40B4-BE49-F238E27FC236}">
                <a16:creationId xmlns:a16="http://schemas.microsoft.com/office/drawing/2014/main" id="{F13B1C38-59F4-37DD-796E-8E4ABE11AA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47991" y="547434"/>
            <a:ext cx="2519678" cy="1871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magine 7" descr="Immagine che contiene testo, giornale, Notizie, schermata&#10;&#10;Il contenuto generato dall'IA potrebbe non essere corretto.">
            <a:extLst>
              <a:ext uri="{FF2B5EF4-FFF2-40B4-BE49-F238E27FC236}">
                <a16:creationId xmlns:a16="http://schemas.microsoft.com/office/drawing/2014/main" id="{F2FDF15E-5C50-4463-4D27-25DE0C9DA16B}"/>
              </a:ext>
            </a:extLst>
          </p:cNvPr>
          <p:cNvPicPr>
            <a:picLocks noChangeAspect="1"/>
          </p:cNvPicPr>
          <p:nvPr/>
        </p:nvPicPr>
        <p:blipFill>
          <a:blip r:embed="rId9"/>
          <a:stretch>
            <a:fillRect/>
          </a:stretch>
        </p:blipFill>
        <p:spPr>
          <a:xfrm>
            <a:off x="9164289" y="6836821"/>
            <a:ext cx="3478980" cy="2413542"/>
          </a:xfrm>
          <a:prstGeom prst="rect">
            <a:avLst/>
          </a:prstGeom>
        </p:spPr>
      </p:pic>
      <p:pic>
        <p:nvPicPr>
          <p:cNvPr id="11" name="Immagine 10" descr="Immagine che contiene testo, Sito Web, Pagina Web, Pubblicità online&#10;&#10;Il contenuto generato dall'IA potrebbe non essere corretto.">
            <a:extLst>
              <a:ext uri="{FF2B5EF4-FFF2-40B4-BE49-F238E27FC236}">
                <a16:creationId xmlns:a16="http://schemas.microsoft.com/office/drawing/2014/main" id="{6AD8C5AF-4593-D7FE-823E-D7142260BB65}"/>
              </a:ext>
            </a:extLst>
          </p:cNvPr>
          <p:cNvPicPr>
            <a:picLocks noChangeAspect="1"/>
          </p:cNvPicPr>
          <p:nvPr/>
        </p:nvPicPr>
        <p:blipFill>
          <a:blip r:embed="rId10"/>
          <a:stretch>
            <a:fillRect/>
          </a:stretch>
        </p:blipFill>
        <p:spPr>
          <a:xfrm>
            <a:off x="10365566" y="3594888"/>
            <a:ext cx="2407519" cy="1670216"/>
          </a:xfrm>
          <a:prstGeom prst="rect">
            <a:avLst/>
          </a:prstGeom>
        </p:spPr>
      </p:pic>
      <p:pic>
        <p:nvPicPr>
          <p:cNvPr id="6" name="Immagine 5" descr="Immagine che contiene testo, schermata, giornale, Sito Web&#10;&#10;Il contenuto generato dall'IA potrebbe non essere corretto.">
            <a:extLst>
              <a:ext uri="{FF2B5EF4-FFF2-40B4-BE49-F238E27FC236}">
                <a16:creationId xmlns:a16="http://schemas.microsoft.com/office/drawing/2014/main" id="{B0656BE6-009A-9AB7-5626-EE31133604A9}"/>
              </a:ext>
            </a:extLst>
          </p:cNvPr>
          <p:cNvPicPr>
            <a:picLocks noChangeAspect="1"/>
          </p:cNvPicPr>
          <p:nvPr/>
        </p:nvPicPr>
        <p:blipFill>
          <a:blip r:embed="rId11"/>
          <a:stretch>
            <a:fillRect/>
          </a:stretch>
        </p:blipFill>
        <p:spPr>
          <a:xfrm>
            <a:off x="224174" y="3277705"/>
            <a:ext cx="3335560" cy="2314044"/>
          </a:xfrm>
          <a:prstGeom prst="rect">
            <a:avLst/>
          </a:prstGeom>
        </p:spPr>
      </p:pic>
      <p:pic>
        <p:nvPicPr>
          <p:cNvPr id="9" name="Immagine 8" descr="Immagine che contiene testo, giornale, schermata, Notizie&#10;&#10;Il contenuto generato dall'IA potrebbe non essere corretto.">
            <a:extLst>
              <a:ext uri="{FF2B5EF4-FFF2-40B4-BE49-F238E27FC236}">
                <a16:creationId xmlns:a16="http://schemas.microsoft.com/office/drawing/2014/main" id="{1AF4B5B9-FD1F-1C11-BBD7-F10BFBCB3C4E}"/>
              </a:ext>
            </a:extLst>
          </p:cNvPr>
          <p:cNvPicPr>
            <a:picLocks noChangeAspect="1"/>
          </p:cNvPicPr>
          <p:nvPr/>
        </p:nvPicPr>
        <p:blipFill>
          <a:blip r:embed="rId12"/>
          <a:stretch>
            <a:fillRect/>
          </a:stretch>
        </p:blipFill>
        <p:spPr>
          <a:xfrm>
            <a:off x="7541402" y="3620455"/>
            <a:ext cx="2488788" cy="1726597"/>
          </a:xfrm>
          <a:prstGeom prst="rect">
            <a:avLst/>
          </a:prstGeom>
        </p:spPr>
      </p:pic>
      <p:pic>
        <p:nvPicPr>
          <p:cNvPr id="14" name="Immagine 13" descr="Immagine che contiene testo, giornale, Viso umano, Notizie&#10;&#10;Il contenuto generato dall'IA potrebbe non essere corretto.">
            <a:extLst>
              <a:ext uri="{FF2B5EF4-FFF2-40B4-BE49-F238E27FC236}">
                <a16:creationId xmlns:a16="http://schemas.microsoft.com/office/drawing/2014/main" id="{FD27DA12-63B9-4624-FEC6-BFE8B7D0818E}"/>
              </a:ext>
            </a:extLst>
          </p:cNvPr>
          <p:cNvPicPr>
            <a:picLocks noChangeAspect="1"/>
          </p:cNvPicPr>
          <p:nvPr/>
        </p:nvPicPr>
        <p:blipFill>
          <a:blip r:embed="rId13"/>
          <a:stretch>
            <a:fillRect/>
          </a:stretch>
        </p:blipFill>
        <p:spPr>
          <a:xfrm>
            <a:off x="3904590" y="3274389"/>
            <a:ext cx="3331482" cy="2311215"/>
          </a:xfrm>
          <a:prstGeom prst="rect">
            <a:avLst/>
          </a:prstGeom>
        </p:spPr>
      </p:pic>
    </p:spTree>
    <p:extLst>
      <p:ext uri="{BB962C8B-B14F-4D97-AF65-F5344CB8AC3E}">
        <p14:creationId xmlns:p14="http://schemas.microsoft.com/office/powerpoint/2010/main" val="1041264543"/>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a:extLst>
              <a:ext uri="{FF2B5EF4-FFF2-40B4-BE49-F238E27FC236}">
                <a16:creationId xmlns:a16="http://schemas.microsoft.com/office/drawing/2014/main" id="{39BFC599-FA33-4197-57FA-F5A854E9FB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 name="Immagine 3" descr="Immagine che contiene testo, schermata, Sito Web, Pagina Web&#10;&#10;Il contenuto generato dall'IA potrebbe non essere corretto.">
            <a:extLst>
              <a:ext uri="{FF2B5EF4-FFF2-40B4-BE49-F238E27FC236}">
                <a16:creationId xmlns:a16="http://schemas.microsoft.com/office/drawing/2014/main" id="{AFE22C9E-A004-7C8F-4CD7-F44FA2CF615C}"/>
              </a:ext>
            </a:extLst>
          </p:cNvPr>
          <p:cNvPicPr>
            <a:picLocks noChangeAspect="1"/>
          </p:cNvPicPr>
          <p:nvPr/>
        </p:nvPicPr>
        <p:blipFill>
          <a:blip r:embed="rId4"/>
          <a:stretch>
            <a:fillRect/>
          </a:stretch>
        </p:blipFill>
        <p:spPr>
          <a:xfrm>
            <a:off x="2562225" y="2332919"/>
            <a:ext cx="7772400" cy="5811042"/>
          </a:xfrm>
          <a:prstGeom prst="rect">
            <a:avLst/>
          </a:prstGeom>
        </p:spPr>
      </p:pic>
      <p:sp>
        <p:nvSpPr>
          <p:cNvPr id="2" name="CasellaDiTesto 1">
            <a:extLst>
              <a:ext uri="{FF2B5EF4-FFF2-40B4-BE49-F238E27FC236}">
                <a16:creationId xmlns:a16="http://schemas.microsoft.com/office/drawing/2014/main" id="{7FADB2B3-87E0-E64C-20AA-1C2DBF09DEA9}"/>
              </a:ext>
            </a:extLst>
          </p:cNvPr>
          <p:cNvSpPr txBox="1"/>
          <p:nvPr/>
        </p:nvSpPr>
        <p:spPr>
          <a:xfrm>
            <a:off x="669752" y="628328"/>
            <a:ext cx="11737304" cy="1077218"/>
          </a:xfrm>
          <a:prstGeom prst="rect">
            <a:avLst/>
          </a:prstGeom>
          <a:noFill/>
        </p:spPr>
        <p:txBody>
          <a:bodyPr wrap="square" rtlCol="0">
            <a:spAutoFit/>
          </a:bodyPr>
          <a:lstStyle/>
          <a:p>
            <a:pPr algn="ctr"/>
            <a:r>
              <a:rPr lang="it-IT" sz="3200" b="1" dirty="0">
                <a:solidFill>
                  <a:srgbClr val="D75616"/>
                </a:solidFill>
              </a:rPr>
              <a:t>In questa intervista del 25 settembre il Ministro della Salute ammette </a:t>
            </a:r>
          </a:p>
          <a:p>
            <a:pPr algn="ctr"/>
            <a:r>
              <a:rPr lang="it-IT" sz="3200" b="1" dirty="0">
                <a:solidFill>
                  <a:srgbClr val="D75616"/>
                </a:solidFill>
              </a:rPr>
              <a:t>che non si può promettere sempre tutto a tutti…………..</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4135A-4983-9E17-0F40-FAE3D75B6554}"/>
            </a:ext>
          </a:extLst>
        </p:cNvPr>
        <p:cNvGrpSpPr/>
        <p:nvPr/>
      </p:nvGrpSpPr>
      <p:grpSpPr>
        <a:xfrm>
          <a:off x="0" y="0"/>
          <a:ext cx="0" cy="0"/>
          <a:chOff x="0" y="0"/>
          <a:chExt cx="0" cy="0"/>
        </a:xfrm>
      </p:grpSpPr>
      <p:sp>
        <p:nvSpPr>
          <p:cNvPr id="39937" name="Sottotitolo 2">
            <a:extLst>
              <a:ext uri="{FF2B5EF4-FFF2-40B4-BE49-F238E27FC236}">
                <a16:creationId xmlns:a16="http://schemas.microsoft.com/office/drawing/2014/main" id="{94452861-F197-2C66-F2D9-95A7FA30E7C5}"/>
              </a:ext>
            </a:extLst>
          </p:cNvPr>
          <p:cNvSpPr>
            <a:spLocks noGrp="1" noChangeArrowheads="1"/>
          </p:cNvSpPr>
          <p:nvPr>
            <p:ph type="subTitle" idx="1"/>
          </p:nvPr>
        </p:nvSpPr>
        <p:spPr>
          <a:xfrm>
            <a:off x="454025" y="339725"/>
            <a:ext cx="12169775"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9938" name="Picture 2">
            <a:extLst>
              <a:ext uri="{FF2B5EF4-FFF2-40B4-BE49-F238E27FC236}">
                <a16:creationId xmlns:a16="http://schemas.microsoft.com/office/drawing/2014/main" id="{9FBDD314-59EB-8574-540F-69ABD29299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 name="Immagine 2" descr="Immagine che contiene testo, schermata, Carattere, documento&#10;&#10;Il contenuto generato dall'IA potrebbe non essere corretto.">
            <a:extLst>
              <a:ext uri="{FF2B5EF4-FFF2-40B4-BE49-F238E27FC236}">
                <a16:creationId xmlns:a16="http://schemas.microsoft.com/office/drawing/2014/main" id="{2B42B6FE-8D5A-C9F3-9D77-F068A796FA92}"/>
              </a:ext>
            </a:extLst>
          </p:cNvPr>
          <p:cNvPicPr>
            <a:picLocks noChangeAspect="1"/>
          </p:cNvPicPr>
          <p:nvPr/>
        </p:nvPicPr>
        <p:blipFill>
          <a:blip r:embed="rId3"/>
          <a:stretch>
            <a:fillRect/>
          </a:stretch>
        </p:blipFill>
        <p:spPr>
          <a:xfrm>
            <a:off x="1860602" y="1131887"/>
            <a:ext cx="9283596" cy="6918809"/>
          </a:xfrm>
          <a:prstGeom prst="rect">
            <a:avLst/>
          </a:prstGeom>
        </p:spPr>
      </p:pic>
    </p:spTree>
    <p:extLst>
      <p:ext uri="{BB962C8B-B14F-4D97-AF65-F5344CB8AC3E}">
        <p14:creationId xmlns:p14="http://schemas.microsoft.com/office/powerpoint/2010/main" val="21398580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644B9-585B-9844-0C3C-1574373D6BE2}"/>
            </a:ext>
          </a:extLst>
        </p:cNvPr>
        <p:cNvGrpSpPr/>
        <p:nvPr/>
      </p:nvGrpSpPr>
      <p:grpSpPr>
        <a:xfrm>
          <a:off x="0" y="0"/>
          <a:ext cx="0" cy="0"/>
          <a:chOff x="0" y="0"/>
          <a:chExt cx="0" cy="0"/>
        </a:xfrm>
      </p:grpSpPr>
      <p:sp>
        <p:nvSpPr>
          <p:cNvPr id="39937" name="Sottotitolo 2">
            <a:extLst>
              <a:ext uri="{FF2B5EF4-FFF2-40B4-BE49-F238E27FC236}">
                <a16:creationId xmlns:a16="http://schemas.microsoft.com/office/drawing/2014/main" id="{B5D9370E-CA18-AF85-2D1D-5F7C2512B18F}"/>
              </a:ext>
            </a:extLst>
          </p:cNvPr>
          <p:cNvSpPr>
            <a:spLocks noGrp="1" noChangeArrowheads="1"/>
          </p:cNvSpPr>
          <p:nvPr>
            <p:ph type="subTitle" idx="1"/>
          </p:nvPr>
        </p:nvSpPr>
        <p:spPr>
          <a:xfrm>
            <a:off x="454025" y="339725"/>
            <a:ext cx="12169775"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9938" name="Picture 2">
            <a:extLst>
              <a:ext uri="{FF2B5EF4-FFF2-40B4-BE49-F238E27FC236}">
                <a16:creationId xmlns:a16="http://schemas.microsoft.com/office/drawing/2014/main" id="{DA77E59E-2107-3DD6-F8E0-EEDBB3CFE6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 name="Immagine 3" descr="Immagine che contiene testo, schermata, Carattere, lettera&#10;&#10;Il contenuto generato dall'IA potrebbe non essere corretto.">
            <a:extLst>
              <a:ext uri="{FF2B5EF4-FFF2-40B4-BE49-F238E27FC236}">
                <a16:creationId xmlns:a16="http://schemas.microsoft.com/office/drawing/2014/main" id="{73EF083D-929F-BA96-C00D-76DB32A32895}"/>
              </a:ext>
            </a:extLst>
          </p:cNvPr>
          <p:cNvPicPr>
            <a:picLocks noChangeAspect="1"/>
          </p:cNvPicPr>
          <p:nvPr/>
        </p:nvPicPr>
        <p:blipFill>
          <a:blip r:embed="rId3"/>
          <a:stretch>
            <a:fillRect/>
          </a:stretch>
        </p:blipFill>
        <p:spPr>
          <a:xfrm>
            <a:off x="1741665" y="844352"/>
            <a:ext cx="9521470" cy="7382429"/>
          </a:xfrm>
          <a:prstGeom prst="rect">
            <a:avLst/>
          </a:prstGeom>
        </p:spPr>
      </p:pic>
    </p:spTree>
    <p:extLst>
      <p:ext uri="{BB962C8B-B14F-4D97-AF65-F5344CB8AC3E}">
        <p14:creationId xmlns:p14="http://schemas.microsoft.com/office/powerpoint/2010/main" val="3558572372"/>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8A01B-7FFA-D160-DC58-6B2CA57F03DD}"/>
            </a:ext>
          </a:extLst>
        </p:cNvPr>
        <p:cNvGrpSpPr/>
        <p:nvPr/>
      </p:nvGrpSpPr>
      <p:grpSpPr>
        <a:xfrm>
          <a:off x="0" y="0"/>
          <a:ext cx="0" cy="0"/>
          <a:chOff x="0" y="0"/>
          <a:chExt cx="0" cy="0"/>
        </a:xfrm>
      </p:grpSpPr>
      <p:sp>
        <p:nvSpPr>
          <p:cNvPr id="39937" name="Sottotitolo 2">
            <a:extLst>
              <a:ext uri="{FF2B5EF4-FFF2-40B4-BE49-F238E27FC236}">
                <a16:creationId xmlns:a16="http://schemas.microsoft.com/office/drawing/2014/main" id="{E6C97495-46B7-CA68-EC67-03F0A86E568B}"/>
              </a:ext>
            </a:extLst>
          </p:cNvPr>
          <p:cNvSpPr>
            <a:spLocks noGrp="1" noChangeArrowheads="1"/>
          </p:cNvSpPr>
          <p:nvPr>
            <p:ph type="subTitle" idx="1"/>
          </p:nvPr>
        </p:nvSpPr>
        <p:spPr>
          <a:xfrm>
            <a:off x="454025" y="339725"/>
            <a:ext cx="12169775"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9938" name="Picture 2">
            <a:extLst>
              <a:ext uri="{FF2B5EF4-FFF2-40B4-BE49-F238E27FC236}">
                <a16:creationId xmlns:a16="http://schemas.microsoft.com/office/drawing/2014/main" id="{0920079E-63E1-04E1-3B86-4267A8B219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 name="Immagine 2" descr="Immagine che contiene testo, Carattere, algebra, ricevuta&#10;&#10;Il contenuto generato dall'IA potrebbe non essere corretto.">
            <a:extLst>
              <a:ext uri="{FF2B5EF4-FFF2-40B4-BE49-F238E27FC236}">
                <a16:creationId xmlns:a16="http://schemas.microsoft.com/office/drawing/2014/main" id="{772C967E-BBFA-0BBA-4E81-86F4E0CA4B55}"/>
              </a:ext>
            </a:extLst>
          </p:cNvPr>
          <p:cNvPicPr>
            <a:picLocks noChangeAspect="1"/>
          </p:cNvPicPr>
          <p:nvPr/>
        </p:nvPicPr>
        <p:blipFill>
          <a:blip r:embed="rId3"/>
          <a:stretch>
            <a:fillRect/>
          </a:stretch>
        </p:blipFill>
        <p:spPr>
          <a:xfrm>
            <a:off x="482197" y="3220616"/>
            <a:ext cx="12169776" cy="2763184"/>
          </a:xfrm>
          <a:prstGeom prst="rect">
            <a:avLst/>
          </a:prstGeom>
        </p:spPr>
      </p:pic>
    </p:spTree>
    <p:extLst>
      <p:ext uri="{BB962C8B-B14F-4D97-AF65-F5344CB8AC3E}">
        <p14:creationId xmlns:p14="http://schemas.microsoft.com/office/powerpoint/2010/main" val="3480867980"/>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3A571-42B1-E97E-2FB8-6185CF42018A}"/>
            </a:ext>
          </a:extLst>
        </p:cNvPr>
        <p:cNvGrpSpPr/>
        <p:nvPr/>
      </p:nvGrpSpPr>
      <p:grpSpPr>
        <a:xfrm>
          <a:off x="0" y="0"/>
          <a:ext cx="0" cy="0"/>
          <a:chOff x="0" y="0"/>
          <a:chExt cx="0" cy="0"/>
        </a:xfrm>
      </p:grpSpPr>
      <p:sp>
        <p:nvSpPr>
          <p:cNvPr id="39937" name="Sottotitolo 2">
            <a:extLst>
              <a:ext uri="{FF2B5EF4-FFF2-40B4-BE49-F238E27FC236}">
                <a16:creationId xmlns:a16="http://schemas.microsoft.com/office/drawing/2014/main" id="{BBF15678-953F-BFF8-66A4-1443DC10D99E}"/>
              </a:ext>
            </a:extLst>
          </p:cNvPr>
          <p:cNvSpPr>
            <a:spLocks noGrp="1" noChangeArrowheads="1"/>
          </p:cNvSpPr>
          <p:nvPr>
            <p:ph type="subTitle" idx="1"/>
          </p:nvPr>
        </p:nvSpPr>
        <p:spPr>
          <a:xfrm>
            <a:off x="454025" y="339725"/>
            <a:ext cx="12169775"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9938" name="Picture 2">
            <a:extLst>
              <a:ext uri="{FF2B5EF4-FFF2-40B4-BE49-F238E27FC236}">
                <a16:creationId xmlns:a16="http://schemas.microsoft.com/office/drawing/2014/main" id="{C9D3F0EF-6A8D-A716-5CDC-30E2A98082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9939" name="CasellaDiTesto 1">
            <a:extLst>
              <a:ext uri="{FF2B5EF4-FFF2-40B4-BE49-F238E27FC236}">
                <a16:creationId xmlns:a16="http://schemas.microsoft.com/office/drawing/2014/main" id="{C3FB3813-BD5A-798B-2898-850089A99638}"/>
              </a:ext>
            </a:extLst>
          </p:cNvPr>
          <p:cNvSpPr txBox="1">
            <a:spLocks noChangeArrowheads="1"/>
          </p:cNvSpPr>
          <p:nvPr/>
        </p:nvSpPr>
        <p:spPr bwMode="auto">
          <a:xfrm>
            <a:off x="957784" y="1636441"/>
            <a:ext cx="11161240" cy="686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endParaRPr lang="it-IT" altLang="it-IT" sz="4000" dirty="0">
              <a:latin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r>
              <a:rPr lang="it-IT" altLang="it-IT" sz="3200" dirty="0">
                <a:solidFill>
                  <a:srgbClr val="D75616"/>
                </a:solidFill>
                <a:latin typeface="Calibri" panose="020F0502020204030204" pitchFamily="34" charset="0"/>
              </a:rPr>
              <a:t>Proviamo quindi ad essere fiduciosi che il futuro sarà migliore del presente e che voi, giovani colleghi, potrete lavorare con le giuste motivazioni e le giuste gratificazioni al servizio della società (spero quella piacentina), che ha bisogno di voi, del vostra entusiasmo e della vostra energia</a:t>
            </a:r>
          </a:p>
          <a:p>
            <a:endParaRPr lang="it-IT" altLang="it-IT" sz="4000" dirty="0">
              <a:latin typeface="Calibri" panose="020F0502020204030204" pitchFamily="34" charset="0"/>
            </a:endParaRPr>
          </a:p>
          <a:p>
            <a:endParaRPr lang="it-IT" altLang="it-IT" sz="4000" b="1" dirty="0">
              <a:solidFill>
                <a:srgbClr val="E3BB37"/>
              </a:solidFill>
              <a:latin typeface="Bodoni MT" panose="02070603080606020203" pitchFamily="18" charset="77"/>
            </a:endParaRPr>
          </a:p>
          <a:p>
            <a:endParaRPr lang="it-IT" altLang="it-IT" sz="4000" dirty="0">
              <a:latin typeface="Calibri" panose="020F0502020204030204" pitchFamily="34" charset="0"/>
            </a:endParaRPr>
          </a:p>
          <a:p>
            <a:pPr algn="l">
              <a:buFontTx/>
              <a:buChar char="•"/>
            </a:pPr>
            <a:endParaRPr lang="it-IT" altLang="it-IT" sz="2800" dirty="0">
              <a:latin typeface="Calibri" panose="020F0502020204030204" pitchFamily="34" charset="0"/>
            </a:endParaRPr>
          </a:p>
          <a:p>
            <a:pPr algn="l"/>
            <a:endParaRPr lang="it-IT" altLang="it-IT" sz="2800" dirty="0">
              <a:latin typeface="Calibri" panose="020F0502020204030204" pitchFamily="34" charset="0"/>
            </a:endParaRPr>
          </a:p>
        </p:txBody>
      </p:sp>
    </p:spTree>
    <p:extLst>
      <p:ext uri="{BB962C8B-B14F-4D97-AF65-F5344CB8AC3E}">
        <p14:creationId xmlns:p14="http://schemas.microsoft.com/office/powerpoint/2010/main" val="509989660"/>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1890F-857D-D5F2-A0EA-2C65B004AEE0}"/>
            </a:ext>
          </a:extLst>
        </p:cNvPr>
        <p:cNvGrpSpPr/>
        <p:nvPr/>
      </p:nvGrpSpPr>
      <p:grpSpPr>
        <a:xfrm>
          <a:off x="0" y="0"/>
          <a:ext cx="0" cy="0"/>
          <a:chOff x="0" y="0"/>
          <a:chExt cx="0" cy="0"/>
        </a:xfrm>
      </p:grpSpPr>
      <p:sp>
        <p:nvSpPr>
          <p:cNvPr id="39937" name="Sottotitolo 2">
            <a:extLst>
              <a:ext uri="{FF2B5EF4-FFF2-40B4-BE49-F238E27FC236}">
                <a16:creationId xmlns:a16="http://schemas.microsoft.com/office/drawing/2014/main" id="{E55440F0-97AA-DF44-FE45-EA9619585E09}"/>
              </a:ext>
            </a:extLst>
          </p:cNvPr>
          <p:cNvSpPr>
            <a:spLocks noGrp="1" noChangeArrowheads="1"/>
          </p:cNvSpPr>
          <p:nvPr>
            <p:ph type="subTitle" idx="1"/>
          </p:nvPr>
        </p:nvSpPr>
        <p:spPr>
          <a:xfrm>
            <a:off x="454025" y="339725"/>
            <a:ext cx="12169775"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9938" name="Picture 2">
            <a:extLst>
              <a:ext uri="{FF2B5EF4-FFF2-40B4-BE49-F238E27FC236}">
                <a16:creationId xmlns:a16="http://schemas.microsoft.com/office/drawing/2014/main" id="{5ACEEE63-81E2-69E6-37C7-D6CCE3D74A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9939" name="CasellaDiTesto 1">
            <a:extLst>
              <a:ext uri="{FF2B5EF4-FFF2-40B4-BE49-F238E27FC236}">
                <a16:creationId xmlns:a16="http://schemas.microsoft.com/office/drawing/2014/main" id="{EEC26D3D-9F02-42A7-AB63-5914705FA767}"/>
              </a:ext>
            </a:extLst>
          </p:cNvPr>
          <p:cNvSpPr txBox="1">
            <a:spLocks noChangeArrowheads="1"/>
          </p:cNvSpPr>
          <p:nvPr/>
        </p:nvSpPr>
        <p:spPr bwMode="auto">
          <a:xfrm>
            <a:off x="741760" y="556319"/>
            <a:ext cx="11593288" cy="7663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endParaRPr lang="it-IT" altLang="it-IT" sz="4000" dirty="0">
              <a:latin typeface="Calibri" panose="020F0502020204030204" pitchFamily="34" charset="0"/>
            </a:endParaRPr>
          </a:p>
          <a:p>
            <a:endParaRPr lang="it-IT" altLang="it-IT" sz="4000" b="1" dirty="0">
              <a:solidFill>
                <a:srgbClr val="E3BB37"/>
              </a:solidFill>
              <a:latin typeface="Calibri" panose="020F0502020204030204" pitchFamily="34" charset="0"/>
              <a:cs typeface="Calibri" panose="020F0502020204030204" pitchFamily="34" charset="0"/>
            </a:endParaRPr>
          </a:p>
          <a:p>
            <a:endParaRPr lang="it-IT" altLang="it-IT" sz="4000" dirty="0">
              <a:latin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r>
              <a:rPr lang="it-IT" altLang="it-IT" sz="3200" dirty="0">
                <a:solidFill>
                  <a:srgbClr val="D75616"/>
                </a:solidFill>
                <a:latin typeface="Calibri" panose="020F0502020204030204" pitchFamily="34" charset="0"/>
              </a:rPr>
              <a:t>Avete studiato per ottenere la Laurea e la Abilitazione all’esercizio della Medicina e della Odontoiatria, poi vi siete iscritti all’Ordine per </a:t>
            </a:r>
            <a:r>
              <a:rPr lang="it-IT" sz="3200" dirty="0">
                <a:solidFill>
                  <a:srgbClr val="D75616"/>
                </a:solidFill>
                <a:latin typeface="Calibri" panose="020F0502020204030204" pitchFamily="34" charset="0"/>
                <a:cs typeface="Calibri" panose="020F0502020204030204" pitchFamily="34" charset="0"/>
              </a:rPr>
              <a:t>entrare  nella   professione.</a:t>
            </a:r>
          </a:p>
          <a:p>
            <a:pPr algn="l"/>
            <a:endParaRPr lang="it-IT" sz="3200" dirty="0">
              <a:solidFill>
                <a:srgbClr val="D75616"/>
              </a:solidFill>
              <a:latin typeface="Calibri" panose="020F0502020204030204" pitchFamily="34" charset="0"/>
              <a:cs typeface="Calibri" panose="020F0502020204030204" pitchFamily="34" charset="0"/>
            </a:endParaRPr>
          </a:p>
          <a:p>
            <a:pPr algn="l"/>
            <a:r>
              <a:rPr lang="it-IT" sz="3200" dirty="0">
                <a:solidFill>
                  <a:srgbClr val="D75616"/>
                </a:solidFill>
                <a:latin typeface="Calibri" panose="020F0502020204030204" pitchFamily="34" charset="0"/>
                <a:cs typeface="Calibri" panose="020F0502020204030204" pitchFamily="34" charset="0"/>
              </a:rPr>
              <a:t>Oggi con il Giuramento vi impegnate a conoscere e rispettare per sempre non solo gli obblighi definiti dagli articoli del Giuramento stesso ma anche quelli scritti nel nostro Codice deontologico.</a:t>
            </a:r>
          </a:p>
          <a:p>
            <a:pPr algn="l"/>
            <a:endParaRPr lang="it-IT" sz="3200" dirty="0">
              <a:solidFill>
                <a:srgbClr val="D75616"/>
              </a:solidFill>
              <a:latin typeface="Calibri" panose="020F0502020204030204" pitchFamily="34" charset="0"/>
              <a:cs typeface="Calibri" panose="020F0502020204030204" pitchFamily="34" charset="0"/>
            </a:endParaRPr>
          </a:p>
          <a:p>
            <a:pPr algn="l"/>
            <a:endParaRPr lang="it-IT" altLang="it-IT" sz="2800" dirty="0">
              <a:latin typeface="Calibri" panose="020F0502020204030204" pitchFamily="34" charset="0"/>
            </a:endParaRPr>
          </a:p>
          <a:p>
            <a:pPr algn="l">
              <a:buFontTx/>
              <a:buChar char="•"/>
            </a:pPr>
            <a:endParaRPr lang="it-IT" altLang="it-IT" sz="2800" dirty="0">
              <a:latin typeface="Calibri" panose="020F0502020204030204" pitchFamily="34" charset="0"/>
            </a:endParaRPr>
          </a:p>
          <a:p>
            <a:pPr algn="l"/>
            <a:endParaRPr lang="it-IT" altLang="it-IT" sz="2800" dirty="0">
              <a:latin typeface="Calibri" panose="020F0502020204030204" pitchFamily="34" charset="0"/>
            </a:endParaRPr>
          </a:p>
        </p:txBody>
      </p:sp>
    </p:spTree>
    <p:extLst>
      <p:ext uri="{BB962C8B-B14F-4D97-AF65-F5344CB8AC3E}">
        <p14:creationId xmlns:p14="http://schemas.microsoft.com/office/powerpoint/2010/main" val="169020661"/>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35A583-8CF1-5155-61CF-9DC32B6A80EE}"/>
            </a:ext>
          </a:extLst>
        </p:cNvPr>
        <p:cNvGrpSpPr/>
        <p:nvPr/>
      </p:nvGrpSpPr>
      <p:grpSpPr>
        <a:xfrm>
          <a:off x="0" y="0"/>
          <a:ext cx="0" cy="0"/>
          <a:chOff x="0" y="0"/>
          <a:chExt cx="0" cy="0"/>
        </a:xfrm>
      </p:grpSpPr>
      <p:sp>
        <p:nvSpPr>
          <p:cNvPr id="39937" name="Sottotitolo 2">
            <a:extLst>
              <a:ext uri="{FF2B5EF4-FFF2-40B4-BE49-F238E27FC236}">
                <a16:creationId xmlns:a16="http://schemas.microsoft.com/office/drawing/2014/main" id="{76C4530C-F5B0-6D04-E594-85F92CCC61B0}"/>
              </a:ext>
            </a:extLst>
          </p:cNvPr>
          <p:cNvSpPr>
            <a:spLocks noGrp="1" noChangeArrowheads="1"/>
          </p:cNvSpPr>
          <p:nvPr>
            <p:ph type="subTitle" idx="1"/>
          </p:nvPr>
        </p:nvSpPr>
        <p:spPr>
          <a:xfrm>
            <a:off x="454025" y="339725"/>
            <a:ext cx="12169775"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9938" name="Picture 2">
            <a:extLst>
              <a:ext uri="{FF2B5EF4-FFF2-40B4-BE49-F238E27FC236}">
                <a16:creationId xmlns:a16="http://schemas.microsoft.com/office/drawing/2014/main" id="{E4362D6E-E1BD-573C-9553-B8E3190D15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9939" name="CasellaDiTesto 1">
            <a:extLst>
              <a:ext uri="{FF2B5EF4-FFF2-40B4-BE49-F238E27FC236}">
                <a16:creationId xmlns:a16="http://schemas.microsoft.com/office/drawing/2014/main" id="{A92911C0-430B-CDA9-3156-AC80007ED323}"/>
              </a:ext>
            </a:extLst>
          </p:cNvPr>
          <p:cNvSpPr txBox="1">
            <a:spLocks noChangeArrowheads="1"/>
          </p:cNvSpPr>
          <p:nvPr/>
        </p:nvSpPr>
        <p:spPr bwMode="auto">
          <a:xfrm>
            <a:off x="669752" y="339725"/>
            <a:ext cx="11665296" cy="692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pPr algn="l"/>
            <a:endParaRPr lang="it-IT" altLang="it-IT" sz="3200" dirty="0">
              <a:solidFill>
                <a:srgbClr val="D75616"/>
              </a:solidFill>
              <a:latin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r>
              <a:rPr lang="it-IT" altLang="it-IT" sz="3200" dirty="0">
                <a:solidFill>
                  <a:srgbClr val="D75616"/>
                </a:solidFill>
                <a:latin typeface="Calibri" panose="020F0502020204030204" pitchFamily="34" charset="0"/>
              </a:rPr>
              <a:t>Siate prudenti, disponibili al dialogo e consapevoli che le conoscenze scientifiche sono alla base del progresso della medicina, ma ricordate  che altrettanto importanti per un buon medico sono la sensibilità e l’esperienza che acquisisce giorno dopo giorno a contatto con i suoi pazienti e con le loro sofferenze.</a:t>
            </a:r>
          </a:p>
          <a:p>
            <a:pPr algn="l"/>
            <a:endParaRPr lang="it-IT" altLang="it-IT" sz="3200" dirty="0">
              <a:solidFill>
                <a:srgbClr val="D75616"/>
              </a:solidFill>
              <a:latin typeface="Calibri" panose="020F0502020204030204" pitchFamily="34" charset="0"/>
            </a:endParaRPr>
          </a:p>
          <a:p>
            <a:pPr algn="l"/>
            <a:r>
              <a:rPr lang="it-IT" altLang="it-IT" sz="3200" dirty="0">
                <a:solidFill>
                  <a:srgbClr val="D75616"/>
                </a:solidFill>
                <a:latin typeface="Calibri" panose="020F0502020204030204" pitchFamily="34" charset="0"/>
              </a:rPr>
              <a:t>I colleghi che sono qui oggi per celebrare il raggiungimento dei 50 anni di Laurea sono arrivati a questo traguardo con esperienze diverse, ma penso che tutti abbiano imparato:</a:t>
            </a:r>
          </a:p>
          <a:p>
            <a:pPr algn="l"/>
            <a:endParaRPr lang="it-IT" altLang="it-IT" sz="2800" dirty="0">
              <a:latin typeface="Calibri" panose="020F0502020204030204" pitchFamily="34" charset="0"/>
            </a:endParaRPr>
          </a:p>
        </p:txBody>
      </p:sp>
    </p:spTree>
    <p:extLst>
      <p:ext uri="{BB962C8B-B14F-4D97-AF65-F5344CB8AC3E}">
        <p14:creationId xmlns:p14="http://schemas.microsoft.com/office/powerpoint/2010/main" val="388987701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D8B50-8224-3F26-1A79-7057AA997003}"/>
            </a:ext>
          </a:extLst>
        </p:cNvPr>
        <p:cNvGrpSpPr/>
        <p:nvPr/>
      </p:nvGrpSpPr>
      <p:grpSpPr>
        <a:xfrm>
          <a:off x="0" y="0"/>
          <a:ext cx="0" cy="0"/>
          <a:chOff x="0" y="0"/>
          <a:chExt cx="0" cy="0"/>
        </a:xfrm>
      </p:grpSpPr>
      <p:sp>
        <p:nvSpPr>
          <p:cNvPr id="39937" name="Sottotitolo 2">
            <a:extLst>
              <a:ext uri="{FF2B5EF4-FFF2-40B4-BE49-F238E27FC236}">
                <a16:creationId xmlns:a16="http://schemas.microsoft.com/office/drawing/2014/main" id="{983F9AE7-8999-8B50-7D1C-5E6FF2BB5EC7}"/>
              </a:ext>
            </a:extLst>
          </p:cNvPr>
          <p:cNvSpPr>
            <a:spLocks noGrp="1" noChangeArrowheads="1"/>
          </p:cNvSpPr>
          <p:nvPr>
            <p:ph type="subTitle" idx="1"/>
          </p:nvPr>
        </p:nvSpPr>
        <p:spPr>
          <a:xfrm>
            <a:off x="454025" y="339725"/>
            <a:ext cx="12241063"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9938" name="Picture 2">
            <a:extLst>
              <a:ext uri="{FF2B5EF4-FFF2-40B4-BE49-F238E27FC236}">
                <a16:creationId xmlns:a16="http://schemas.microsoft.com/office/drawing/2014/main" id="{F63670E0-82FE-9C23-14C6-7F8F5E5D7B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9939" name="CasellaDiTesto 1">
            <a:extLst>
              <a:ext uri="{FF2B5EF4-FFF2-40B4-BE49-F238E27FC236}">
                <a16:creationId xmlns:a16="http://schemas.microsoft.com/office/drawing/2014/main" id="{FB5877FC-4BC9-E49D-038A-8859EF3E9951}"/>
              </a:ext>
            </a:extLst>
          </p:cNvPr>
          <p:cNvSpPr txBox="1">
            <a:spLocks noChangeArrowheads="1"/>
          </p:cNvSpPr>
          <p:nvPr/>
        </p:nvSpPr>
        <p:spPr bwMode="auto">
          <a:xfrm>
            <a:off x="0" y="-307775"/>
            <a:ext cx="12839104" cy="108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pPr lvl="0" algn="just"/>
            <a:endParaRPr lang="it-IT" sz="2800" dirty="0">
              <a:solidFill>
                <a:srgbClr val="D75616"/>
              </a:solidFill>
              <a:latin typeface="Calibri" panose="020F0502020204030204" pitchFamily="34" charset="0"/>
              <a:cs typeface="Calibri" panose="020F0502020204030204" pitchFamily="34" charset="0"/>
            </a:endParaRPr>
          </a:p>
          <a:p>
            <a:pPr lvl="0" algn="just"/>
            <a:endParaRPr lang="it-IT" sz="2800" dirty="0">
              <a:solidFill>
                <a:srgbClr val="D75616"/>
              </a:solidFill>
              <a:latin typeface="Calibri" panose="020F0502020204030204" pitchFamily="34" charset="0"/>
              <a:cs typeface="Calibri" panose="020F0502020204030204" pitchFamily="34" charset="0"/>
            </a:endParaRPr>
          </a:p>
          <a:p>
            <a:pPr marL="457200" lvl="0" indent="-457200" algn="just">
              <a:buFont typeface="Arial" panose="020B0604020202020204" pitchFamily="34" charset="0"/>
              <a:buChar char="•"/>
            </a:pPr>
            <a:r>
              <a:rPr lang="it-IT" sz="2800" dirty="0">
                <a:solidFill>
                  <a:srgbClr val="D75616"/>
                </a:solidFill>
                <a:latin typeface="Calibri" panose="020F0502020204030204" pitchFamily="34" charset="0"/>
                <a:cs typeface="Calibri" panose="020F0502020204030204" pitchFamily="34" charset="0"/>
              </a:rPr>
              <a:t>che la medicina non è una scienza ma un’arte e che l’essenza della medicina è nell’amore per il prossimo, nella partecipazione alla sua sofferenza, nella ricerca di un sollievo alla sua malattia</a:t>
            </a:r>
          </a:p>
          <a:p>
            <a:pPr lvl="0" algn="just"/>
            <a:endParaRPr lang="it-IT" sz="2800" dirty="0">
              <a:solidFill>
                <a:srgbClr val="D75616"/>
              </a:solidFill>
              <a:latin typeface="Calibri" panose="020F0502020204030204" pitchFamily="34" charset="0"/>
              <a:cs typeface="Calibri" panose="020F0502020204030204" pitchFamily="34" charset="0"/>
            </a:endParaRPr>
          </a:p>
          <a:p>
            <a:pPr marL="457200" lvl="0" indent="-457200" algn="just">
              <a:buFont typeface="Arial" panose="020B0604020202020204" pitchFamily="34" charset="0"/>
              <a:buChar char="•"/>
            </a:pPr>
            <a:r>
              <a:rPr lang="it-IT" sz="2800" dirty="0">
                <a:solidFill>
                  <a:srgbClr val="D75616"/>
                </a:solidFill>
                <a:latin typeface="Calibri" panose="020F0502020204030204" pitchFamily="34" charset="0"/>
                <a:cs typeface="Calibri" panose="020F0502020204030204" pitchFamily="34" charset="0"/>
              </a:rPr>
              <a:t>che nonostante l’impegno non tutte le malattie si possono guarire e non tutti i pazienti si possono accontentare</a:t>
            </a:r>
          </a:p>
          <a:p>
            <a:pPr lvl="0" algn="just"/>
            <a:endParaRPr lang="it-IT" sz="2800" dirty="0">
              <a:solidFill>
                <a:srgbClr val="D75616"/>
              </a:solidFill>
              <a:latin typeface="Calibri" panose="020F0502020204030204" pitchFamily="34" charset="0"/>
              <a:cs typeface="Calibri" panose="020F0502020204030204" pitchFamily="34" charset="0"/>
            </a:endParaRPr>
          </a:p>
          <a:p>
            <a:pPr marL="457200" lvl="0" indent="-457200" algn="just">
              <a:buFont typeface="Arial" panose="020B0604020202020204" pitchFamily="34" charset="0"/>
              <a:buChar char="•"/>
            </a:pPr>
            <a:r>
              <a:rPr lang="it-IT" sz="2800" dirty="0">
                <a:solidFill>
                  <a:srgbClr val="D75616"/>
                </a:solidFill>
                <a:latin typeface="Calibri" panose="020F0502020204030204" pitchFamily="34" charset="0"/>
                <a:cs typeface="Calibri" panose="020F0502020204030204" pitchFamily="34" charset="0"/>
              </a:rPr>
              <a:t>che bisogna consolare chi soffre e chiede il nostro aiuto e considerare che per il malato la presenza, la attenzione, la umanità del medico sono più importanti dei farmaci</a:t>
            </a:r>
          </a:p>
          <a:p>
            <a:pPr lvl="0" algn="just"/>
            <a:endParaRPr lang="it-IT" sz="2800" dirty="0">
              <a:solidFill>
                <a:srgbClr val="D75616"/>
              </a:solidFill>
              <a:latin typeface="Calibri" panose="020F0502020204030204" pitchFamily="34" charset="0"/>
              <a:cs typeface="Calibri" panose="020F0502020204030204" pitchFamily="34" charset="0"/>
            </a:endParaRPr>
          </a:p>
          <a:p>
            <a:pPr marL="457200" lvl="0" indent="-457200" algn="just">
              <a:buFont typeface="Arial" panose="020B0604020202020204" pitchFamily="34" charset="0"/>
              <a:buChar char="•"/>
            </a:pPr>
            <a:r>
              <a:rPr lang="it-IT" sz="2800" dirty="0">
                <a:solidFill>
                  <a:srgbClr val="D75616"/>
                </a:solidFill>
                <a:latin typeface="Calibri" panose="020F0502020204030204" pitchFamily="34" charset="0"/>
                <a:cs typeface="Calibri" panose="020F0502020204030204" pitchFamily="34" charset="0"/>
              </a:rPr>
              <a:t>che la maggiore gratificazione per un medico è la fiducia dei suoi pazienti e che il premio più grande è la loro riconoscenza ed il loro affetto</a:t>
            </a:r>
          </a:p>
          <a:p>
            <a:pPr lvl="0" algn="just"/>
            <a:endParaRPr lang="it-IT" sz="2800" dirty="0">
              <a:solidFill>
                <a:srgbClr val="D75616"/>
              </a:solidFill>
              <a:latin typeface="Calibri" panose="020F0502020204030204" pitchFamily="34" charset="0"/>
              <a:cs typeface="Calibri" panose="020F0502020204030204" pitchFamily="34" charset="0"/>
            </a:endParaRPr>
          </a:p>
          <a:p>
            <a:pPr marL="457200" lvl="0" indent="-457200" algn="just">
              <a:buFont typeface="Arial" panose="020B0604020202020204" pitchFamily="34" charset="0"/>
              <a:buChar char="•"/>
            </a:pPr>
            <a:r>
              <a:rPr lang="it-IT" sz="2800" dirty="0">
                <a:solidFill>
                  <a:srgbClr val="D75616"/>
                </a:solidFill>
                <a:latin typeface="Calibri" panose="020F0502020204030204" pitchFamily="34" charset="0"/>
                <a:cs typeface="Calibri" panose="020F0502020204030204" pitchFamily="34" charset="0"/>
              </a:rPr>
              <a:t>che tutto i pazienti possono perdonare ad un medico, tranne la arroganza </a:t>
            </a:r>
          </a:p>
          <a:p>
            <a:pPr lvl="0" algn="just"/>
            <a:endParaRPr lang="it-IT" sz="2800" dirty="0">
              <a:solidFill>
                <a:srgbClr val="D75616"/>
              </a:solidFill>
              <a:latin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it-IT" sz="2800" dirty="0">
                <a:solidFill>
                  <a:srgbClr val="D75616"/>
                </a:solidFill>
                <a:latin typeface="Calibri" panose="020F0502020204030204" pitchFamily="34" charset="0"/>
                <a:cs typeface="Calibri" panose="020F0502020204030204" pitchFamily="34" charset="0"/>
              </a:rPr>
              <a:t> che il rapporto con i colleghi si basa sul reciproco rispetto e  sul rispetto dell’etica professionale, che deve sempre e comunque costituire il faro del nostro agire </a:t>
            </a:r>
          </a:p>
          <a:p>
            <a:pPr algn="just"/>
            <a:endParaRPr lang="it-IT" altLang="it-IT" sz="2800" b="1" dirty="0">
              <a:solidFill>
                <a:srgbClr val="E3BB37"/>
              </a:solidFill>
              <a:latin typeface="Calibri" panose="020F0502020204030204" pitchFamily="34" charset="0"/>
              <a:cs typeface="Calibri" panose="020F0502020204030204" pitchFamily="34" charset="0"/>
            </a:endParaRPr>
          </a:p>
          <a:p>
            <a:endParaRPr lang="it-IT" altLang="it-IT" sz="2800" dirty="0">
              <a:latin typeface="Calibri" panose="020F0502020204030204" pitchFamily="34" charset="0"/>
            </a:endParaRPr>
          </a:p>
          <a:p>
            <a:pPr algn="l">
              <a:buFontTx/>
              <a:buChar char="•"/>
            </a:pPr>
            <a:endParaRPr lang="it-IT" altLang="it-IT" sz="2800" dirty="0">
              <a:latin typeface="Calibri" panose="020F0502020204030204" pitchFamily="34" charset="0"/>
            </a:endParaRPr>
          </a:p>
          <a:p>
            <a:pPr algn="l"/>
            <a:endParaRPr lang="it-IT" altLang="it-IT" sz="2800" dirty="0">
              <a:latin typeface="Calibri" panose="020F0502020204030204" pitchFamily="34" charset="0"/>
            </a:endParaRPr>
          </a:p>
        </p:txBody>
      </p:sp>
    </p:spTree>
    <p:extLst>
      <p:ext uri="{BB962C8B-B14F-4D97-AF65-F5344CB8AC3E}">
        <p14:creationId xmlns:p14="http://schemas.microsoft.com/office/powerpoint/2010/main" val="678839351"/>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48E07-B680-EEFC-AA57-DAD7D07B49EF}"/>
            </a:ext>
          </a:extLst>
        </p:cNvPr>
        <p:cNvGrpSpPr/>
        <p:nvPr/>
      </p:nvGrpSpPr>
      <p:grpSpPr>
        <a:xfrm>
          <a:off x="0" y="0"/>
          <a:ext cx="0" cy="0"/>
          <a:chOff x="0" y="0"/>
          <a:chExt cx="0" cy="0"/>
        </a:xfrm>
      </p:grpSpPr>
      <p:sp>
        <p:nvSpPr>
          <p:cNvPr id="39937" name="Sottotitolo 2">
            <a:extLst>
              <a:ext uri="{FF2B5EF4-FFF2-40B4-BE49-F238E27FC236}">
                <a16:creationId xmlns:a16="http://schemas.microsoft.com/office/drawing/2014/main" id="{C87F8EB9-130A-3480-8EDC-5C9BA73C2C9C}"/>
              </a:ext>
            </a:extLst>
          </p:cNvPr>
          <p:cNvSpPr>
            <a:spLocks noGrp="1" noChangeArrowheads="1"/>
          </p:cNvSpPr>
          <p:nvPr>
            <p:ph type="subTitle" idx="1"/>
          </p:nvPr>
        </p:nvSpPr>
        <p:spPr>
          <a:xfrm>
            <a:off x="454025" y="339725"/>
            <a:ext cx="12169775" cy="8281988"/>
          </a:xfrm>
        </p:spPr>
        <p:txBody>
          <a:bodyPr/>
          <a:lstStyle/>
          <a:p>
            <a:endParaRPr lang="it-IT" altLang="it-IT" sz="4000" b="1"/>
          </a:p>
          <a:p>
            <a:endParaRPr lang="it-IT" altLang="it-IT" sz="4000" b="1"/>
          </a:p>
          <a:p>
            <a:endParaRPr lang="it-IT" altLang="it-IT" sz="4000" b="1"/>
          </a:p>
          <a:p>
            <a:endParaRPr lang="it-IT" altLang="it-IT" sz="4000" b="1"/>
          </a:p>
          <a:p>
            <a:endParaRPr lang="it-IT" altLang="it-IT" sz="4000" b="1"/>
          </a:p>
          <a:p>
            <a:endParaRPr lang="it-IT" altLang="it-IT" sz="4000" b="1"/>
          </a:p>
        </p:txBody>
      </p:sp>
      <p:pic>
        <p:nvPicPr>
          <p:cNvPr id="39938" name="Picture 2">
            <a:extLst>
              <a:ext uri="{FF2B5EF4-FFF2-40B4-BE49-F238E27FC236}">
                <a16:creationId xmlns:a16="http://schemas.microsoft.com/office/drawing/2014/main" id="{32C2CD72-A9BC-F039-F061-35153A9A61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9939" name="CasellaDiTesto 1">
            <a:extLst>
              <a:ext uri="{FF2B5EF4-FFF2-40B4-BE49-F238E27FC236}">
                <a16:creationId xmlns:a16="http://schemas.microsoft.com/office/drawing/2014/main" id="{E643FDC6-EFC9-551B-BD57-2F806640E0D1}"/>
              </a:ext>
            </a:extLst>
          </p:cNvPr>
          <p:cNvSpPr txBox="1">
            <a:spLocks noChangeArrowheads="1"/>
          </p:cNvSpPr>
          <p:nvPr/>
        </p:nvSpPr>
        <p:spPr bwMode="auto">
          <a:xfrm>
            <a:off x="381000" y="484312"/>
            <a:ext cx="12242800" cy="680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pPr marL="457200" indent="-457200" algn="l">
              <a:buFont typeface="Arial" panose="020B0604020202020204" pitchFamily="34" charset="0"/>
              <a:buChar char="•"/>
            </a:pPr>
            <a:endParaRPr lang="it-IT" altLang="it-IT" sz="2800" b="1" dirty="0">
              <a:solidFill>
                <a:srgbClr val="D75616"/>
              </a:solidFill>
              <a:latin typeface="Calibri" panose="020F0502020204030204" pitchFamily="34" charset="0"/>
              <a:cs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endParaRPr lang="it-IT" altLang="it-IT" sz="3200" dirty="0">
              <a:solidFill>
                <a:srgbClr val="D75616"/>
              </a:solidFill>
              <a:latin typeface="Calibri" panose="020F0502020204030204" pitchFamily="34" charset="0"/>
            </a:endParaRPr>
          </a:p>
          <a:p>
            <a:pPr algn="l"/>
            <a:r>
              <a:rPr lang="it-IT" altLang="it-IT" sz="3200" dirty="0">
                <a:solidFill>
                  <a:srgbClr val="D75616"/>
                </a:solidFill>
                <a:latin typeface="Calibri" panose="020F0502020204030204" pitchFamily="34" charset="0"/>
              </a:rPr>
              <a:t>Il Giuramento che state per prestare non deve essere un atto formale ma piuttosto un riferimento costante della vostra vita professionale e privata</a:t>
            </a:r>
          </a:p>
          <a:p>
            <a:pPr algn="l"/>
            <a:endParaRPr lang="it-IT" altLang="it-IT" sz="3200" dirty="0">
              <a:solidFill>
                <a:srgbClr val="D75616"/>
              </a:solidFill>
              <a:latin typeface="Calibri" panose="020F0502020204030204" pitchFamily="34" charset="0"/>
            </a:endParaRPr>
          </a:p>
          <a:p>
            <a:pPr algn="l"/>
            <a:r>
              <a:rPr lang="it-IT" altLang="it-IT" sz="3200" dirty="0">
                <a:solidFill>
                  <a:srgbClr val="D75616"/>
                </a:solidFill>
                <a:latin typeface="Calibri" panose="020F0502020204030204" pitchFamily="34" charset="0"/>
              </a:rPr>
              <a:t>Mi piace pensare che in questo momento tutti i medici e gli odontoiatri piacentini rinnoveranno insieme a voi il Giuramento e l’impegno al rispetto del Codice deontologico.</a:t>
            </a:r>
          </a:p>
          <a:p>
            <a:pPr algn="l"/>
            <a:endParaRPr lang="it-IT" altLang="it-IT" sz="3200" dirty="0">
              <a:solidFill>
                <a:srgbClr val="D75616"/>
              </a:solidFill>
              <a:latin typeface="Calibri" panose="020F0502020204030204" pitchFamily="34" charset="0"/>
            </a:endParaRPr>
          </a:p>
          <a:p>
            <a:pPr algn="l"/>
            <a:r>
              <a:rPr lang="it-IT" altLang="it-IT" sz="3200" dirty="0">
                <a:solidFill>
                  <a:srgbClr val="D75616"/>
                </a:solidFill>
                <a:latin typeface="Calibri" panose="020F0502020204030204" pitchFamily="34" charset="0"/>
              </a:rPr>
              <a:t>Ne hanno bisogno la nostra professione e la nostra società.</a:t>
            </a:r>
          </a:p>
          <a:p>
            <a:pPr algn="l">
              <a:buFontTx/>
              <a:buChar char="•"/>
            </a:pPr>
            <a:endParaRPr lang="it-IT" altLang="it-IT" sz="2800" dirty="0">
              <a:latin typeface="Calibri" panose="020F0502020204030204" pitchFamily="34" charset="0"/>
            </a:endParaRPr>
          </a:p>
          <a:p>
            <a:pPr algn="l"/>
            <a:endParaRPr lang="it-IT" altLang="it-IT" sz="2800" dirty="0">
              <a:latin typeface="Calibri" panose="020F0502020204030204" pitchFamily="34" charset="0"/>
            </a:endParaRPr>
          </a:p>
        </p:txBody>
      </p:sp>
    </p:spTree>
    <p:extLst>
      <p:ext uri="{BB962C8B-B14F-4D97-AF65-F5344CB8AC3E}">
        <p14:creationId xmlns:p14="http://schemas.microsoft.com/office/powerpoint/2010/main" val="740807077"/>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A372F-C45D-A65E-19D3-48E0B180004A}"/>
            </a:ext>
          </a:extLst>
        </p:cNvPr>
        <p:cNvGrpSpPr/>
        <p:nvPr/>
      </p:nvGrpSpPr>
      <p:grpSpPr>
        <a:xfrm>
          <a:off x="0" y="0"/>
          <a:ext cx="0" cy="0"/>
          <a:chOff x="0" y="0"/>
          <a:chExt cx="0" cy="0"/>
        </a:xfrm>
      </p:grpSpPr>
      <p:pic>
        <p:nvPicPr>
          <p:cNvPr id="52225" name="Picture 2">
            <a:extLst>
              <a:ext uri="{FF2B5EF4-FFF2-40B4-BE49-F238E27FC236}">
                <a16:creationId xmlns:a16="http://schemas.microsoft.com/office/drawing/2014/main" id="{A3AF945A-8F40-DBF4-96F9-4B469F2C10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 name="Immagine 2" descr="Immagine che contiene testo, giornale, Notizie, persona&#10;&#10;Il contenuto generato dall'IA potrebbe non essere corretto.">
            <a:extLst>
              <a:ext uri="{FF2B5EF4-FFF2-40B4-BE49-F238E27FC236}">
                <a16:creationId xmlns:a16="http://schemas.microsoft.com/office/drawing/2014/main" id="{B8EA2629-24C2-D328-9573-C744F9CB3F31}"/>
              </a:ext>
            </a:extLst>
          </p:cNvPr>
          <p:cNvPicPr>
            <a:picLocks noChangeAspect="1"/>
          </p:cNvPicPr>
          <p:nvPr/>
        </p:nvPicPr>
        <p:blipFill>
          <a:blip r:embed="rId4"/>
          <a:stretch>
            <a:fillRect/>
          </a:stretch>
        </p:blipFill>
        <p:spPr>
          <a:xfrm>
            <a:off x="2562225" y="1924472"/>
            <a:ext cx="7772400" cy="5401159"/>
          </a:xfrm>
          <a:prstGeom prst="rect">
            <a:avLst/>
          </a:prstGeom>
        </p:spPr>
      </p:pic>
    </p:spTree>
    <p:extLst>
      <p:ext uri="{BB962C8B-B14F-4D97-AF65-F5344CB8AC3E}">
        <p14:creationId xmlns:p14="http://schemas.microsoft.com/office/powerpoint/2010/main" val="3577385550"/>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2">
            <a:extLst>
              <a:ext uri="{FF2B5EF4-FFF2-40B4-BE49-F238E27FC236}">
                <a16:creationId xmlns:a16="http://schemas.microsoft.com/office/drawing/2014/main" id="{4554A02E-CF79-C6A5-48AC-F5F1AB040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2226" name="CasellaDiTesto 1">
            <a:extLst>
              <a:ext uri="{FF2B5EF4-FFF2-40B4-BE49-F238E27FC236}">
                <a16:creationId xmlns:a16="http://schemas.microsoft.com/office/drawing/2014/main" id="{E729DD4D-9B63-3D76-DA10-C9ADC2BA1534}"/>
              </a:ext>
            </a:extLst>
          </p:cNvPr>
          <p:cNvSpPr txBox="1">
            <a:spLocks noChangeArrowheads="1"/>
          </p:cNvSpPr>
          <p:nvPr/>
        </p:nvSpPr>
        <p:spPr bwMode="auto">
          <a:xfrm>
            <a:off x="525735" y="1420416"/>
            <a:ext cx="12025039" cy="686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1pPr>
            <a:lvl2pPr marL="742950" indent="-28575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2pPr>
            <a:lvl3pPr marL="11430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3pPr>
            <a:lvl4pPr marL="16002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4pPr>
            <a:lvl5pPr marL="2057400" indent="-228600" algn="ctr">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5pPr>
            <a:lvl6pPr marL="25146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6pPr>
            <a:lvl7pPr marL="29718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7pPr>
            <a:lvl8pPr marL="34290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8pPr>
            <a:lvl9pPr marL="3886200" indent="-228600" algn="ctr" eaLnBrk="0" fontAlgn="base" hangingPunct="0">
              <a:spcBef>
                <a:spcPct val="0"/>
              </a:spcBef>
              <a:spcAft>
                <a:spcPct val="0"/>
              </a:spcAft>
              <a:defRPr sz="3800">
                <a:solidFill>
                  <a:schemeClr val="tx1"/>
                </a:solidFill>
                <a:latin typeface="Gill Sans Light" panose="020B0302020104020203" pitchFamily="34" charset="-79"/>
                <a:ea typeface="ヒラギノ角ゴ ProN W3" panose="020B0300000000000000" charset="-128"/>
                <a:sym typeface="Gill Sans Light" panose="020B0302020104020203" pitchFamily="34" charset="-79"/>
              </a:defRPr>
            </a:lvl9pPr>
          </a:lstStyle>
          <a:p>
            <a:endParaRPr lang="it-IT" altLang="it-IT" sz="4000" b="1" dirty="0">
              <a:solidFill>
                <a:srgbClr val="D75616"/>
              </a:solidFill>
              <a:latin typeface="Bodoni MT" panose="02070603080606020203" pitchFamily="18" charset="77"/>
            </a:endParaRPr>
          </a:p>
          <a:p>
            <a:r>
              <a:rPr lang="it-IT" altLang="it-IT" sz="4000" b="1" dirty="0">
                <a:solidFill>
                  <a:srgbClr val="D75616"/>
                </a:solidFill>
                <a:latin typeface="Bodoni MT" panose="02070603080606020203" pitchFamily="18" charset="77"/>
              </a:rPr>
              <a:t>Abbiamo riproposto al Comitato Centrale la opportunità di aggiungere alla qualifica accademica di Dottore la sigla M.D. per il medico e di D.M.D. per l’odontoiatra e quella di PhD per il ricercatore</a:t>
            </a:r>
          </a:p>
          <a:p>
            <a:pPr algn="l"/>
            <a:endParaRPr lang="it-IT" altLang="it-IT" sz="4000" b="1" dirty="0">
              <a:solidFill>
                <a:srgbClr val="D75616"/>
              </a:solidFill>
              <a:latin typeface="Bodoni MT" panose="02070603080606020203" pitchFamily="18" charset="77"/>
            </a:endParaRPr>
          </a:p>
          <a:p>
            <a:r>
              <a:rPr lang="it-IT" altLang="it-IT" sz="4000" b="1" dirty="0">
                <a:solidFill>
                  <a:srgbClr val="D75616"/>
                </a:solidFill>
                <a:latin typeface="Bodoni MT" panose="02070603080606020203" pitchFamily="18" charset="77"/>
              </a:rPr>
              <a:t>Dott. Mario Rossi, M.D.  </a:t>
            </a:r>
          </a:p>
          <a:p>
            <a:endParaRPr lang="it-IT" altLang="it-IT" sz="4000" b="1" dirty="0">
              <a:solidFill>
                <a:srgbClr val="D75616"/>
              </a:solidFill>
              <a:latin typeface="Bodoni MT" panose="02070603080606020203" pitchFamily="18" charset="77"/>
            </a:endParaRPr>
          </a:p>
          <a:p>
            <a:r>
              <a:rPr lang="it-IT" altLang="it-IT" sz="4000" b="1" dirty="0">
                <a:solidFill>
                  <a:srgbClr val="D75616"/>
                </a:solidFill>
                <a:latin typeface="Bodoni MT" panose="02070603080606020203" pitchFamily="18" charset="77"/>
              </a:rPr>
              <a:t>Dott.ssa Maria Rossi, D.M.D.</a:t>
            </a:r>
          </a:p>
          <a:p>
            <a:endParaRPr lang="it-IT" altLang="it-IT" sz="4000" b="1" dirty="0">
              <a:solidFill>
                <a:srgbClr val="D75616"/>
              </a:solidFill>
              <a:latin typeface="Bodoni MT" panose="02070603080606020203" pitchFamily="18" charset="77"/>
            </a:endParaRPr>
          </a:p>
          <a:p>
            <a:endParaRPr lang="it-IT" altLang="it-IT" sz="4000" b="1" dirty="0">
              <a:solidFill>
                <a:srgbClr val="D75616"/>
              </a:solidFill>
              <a:latin typeface="Bodoni MT" panose="02070603080606020203" pitchFamily="18" charset="77"/>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a:extLst>
              <a:ext uri="{FF2B5EF4-FFF2-40B4-BE49-F238E27FC236}">
                <a16:creationId xmlns:a16="http://schemas.microsoft.com/office/drawing/2014/main" id="{1D252046-E21C-A299-E13D-7EC127A95DE5}"/>
              </a:ext>
            </a:extLst>
          </p:cNvPr>
          <p:cNvSpPr>
            <a:spLocks noGrp="1"/>
          </p:cNvSpPr>
          <p:nvPr>
            <p:ph type="subTitle" idx="1"/>
          </p:nvPr>
        </p:nvSpPr>
        <p:spPr>
          <a:xfrm>
            <a:off x="327025" y="214313"/>
            <a:ext cx="12242800" cy="7993062"/>
          </a:xfrm>
        </p:spPr>
        <p:txBody>
          <a:bodyPr/>
          <a:lstStyle/>
          <a:p>
            <a:pPr>
              <a:defRPr/>
            </a:pPr>
            <a:endParaRPr lang="it-IT" sz="3600" dirty="0">
              <a:solidFill>
                <a:srgbClr val="333399"/>
              </a:solidFill>
              <a:latin typeface="+mj-lt"/>
              <a:cs typeface="Gill Sans MT"/>
              <a:sym typeface="Gill Sans Light" charset="0"/>
            </a:endParaRPr>
          </a:p>
          <a:p>
            <a:pPr>
              <a:defRPr/>
            </a:pPr>
            <a:endParaRPr lang="it-IT" sz="3600" dirty="0">
              <a:solidFill>
                <a:srgbClr val="333399"/>
              </a:solidFill>
              <a:latin typeface="+mj-lt"/>
              <a:cs typeface="Gill Sans MT"/>
              <a:sym typeface="Gill Sans Light" charset="0"/>
            </a:endParaRPr>
          </a:p>
        </p:txBody>
      </p:sp>
      <p:pic>
        <p:nvPicPr>
          <p:cNvPr id="60418" name="Picture 2">
            <a:extLst>
              <a:ext uri="{FF2B5EF4-FFF2-40B4-BE49-F238E27FC236}">
                <a16:creationId xmlns:a16="http://schemas.microsoft.com/office/drawing/2014/main" id="{23E9210F-64AA-FA96-F24A-AA738AEB21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 name="Immagine 3">
            <a:extLst>
              <a:ext uri="{FF2B5EF4-FFF2-40B4-BE49-F238E27FC236}">
                <a16:creationId xmlns:a16="http://schemas.microsoft.com/office/drawing/2014/main" id="{C53A93CF-FCCE-95E5-DC58-2B01D53F320A}"/>
              </a:ext>
            </a:extLst>
          </p:cNvPr>
          <p:cNvPicPr>
            <a:picLocks noChangeAspect="1"/>
          </p:cNvPicPr>
          <p:nvPr/>
        </p:nvPicPr>
        <p:blipFill>
          <a:blip r:embed="rId4"/>
          <a:stretch>
            <a:fillRect/>
          </a:stretch>
        </p:blipFill>
        <p:spPr>
          <a:xfrm>
            <a:off x="1319923" y="1420416"/>
            <a:ext cx="10364954" cy="6912768"/>
          </a:xfrm>
          <a:prstGeom prst="rect">
            <a:avLst/>
          </a:prstGeom>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8F731-9EA4-D9EE-B49D-DE4219473016}"/>
            </a:ext>
          </a:extLst>
        </p:cNvPr>
        <p:cNvGrpSpPr/>
        <p:nvPr/>
      </p:nvGrpSpPr>
      <p:grpSpPr>
        <a:xfrm>
          <a:off x="0" y="0"/>
          <a:ext cx="0" cy="0"/>
          <a:chOff x="0" y="0"/>
          <a:chExt cx="0" cy="0"/>
        </a:xfrm>
      </p:grpSpPr>
      <p:sp>
        <p:nvSpPr>
          <p:cNvPr id="67585" name="Sottotitolo 2">
            <a:extLst>
              <a:ext uri="{FF2B5EF4-FFF2-40B4-BE49-F238E27FC236}">
                <a16:creationId xmlns:a16="http://schemas.microsoft.com/office/drawing/2014/main" id="{A68EBE89-C516-9C9E-D8F8-19C7A24D3001}"/>
              </a:ext>
            </a:extLst>
          </p:cNvPr>
          <p:cNvSpPr>
            <a:spLocks noGrp="1" noChangeArrowheads="1"/>
          </p:cNvSpPr>
          <p:nvPr>
            <p:ph type="subTitle" idx="1"/>
          </p:nvPr>
        </p:nvSpPr>
        <p:spPr>
          <a:xfrm>
            <a:off x="454025" y="339725"/>
            <a:ext cx="12169775" cy="8281988"/>
          </a:xfrm>
        </p:spPr>
        <p:txBody>
          <a:bodyPr/>
          <a:lstStyle/>
          <a:p>
            <a:pPr>
              <a:defRPr/>
            </a:pPr>
            <a:endParaRPr lang="it-IT" altLang="it-IT" sz="4000" b="1" dirty="0"/>
          </a:p>
          <a:p>
            <a:pPr>
              <a:defRPr/>
            </a:pPr>
            <a:endParaRPr lang="it-IT" altLang="it-IT" sz="4000" b="1" dirty="0"/>
          </a:p>
          <a:p>
            <a:pPr>
              <a:defRPr/>
            </a:pPr>
            <a:endParaRPr lang="it-IT" altLang="it-IT" sz="4000" b="1" dirty="0"/>
          </a:p>
          <a:p>
            <a:pPr>
              <a:defRPr/>
            </a:pPr>
            <a:endParaRPr lang="it-IT" altLang="it-IT" sz="4000" b="1" dirty="0"/>
          </a:p>
          <a:p>
            <a:pPr>
              <a:defRPr/>
            </a:pPr>
            <a:endParaRPr lang="it-IT" altLang="it-IT" sz="4000" b="1" dirty="0"/>
          </a:p>
          <a:p>
            <a:pPr>
              <a:defRPr/>
            </a:pPr>
            <a:endParaRPr lang="it-IT" altLang="it-IT" sz="4000" b="1" dirty="0"/>
          </a:p>
          <a:p>
            <a:pPr>
              <a:defRPr/>
            </a:pPr>
            <a:endParaRPr lang="it-IT" altLang="it-IT" sz="2800" dirty="0">
              <a:solidFill>
                <a:srgbClr val="404040"/>
              </a:solidFill>
              <a:latin typeface="Calibri" panose="020F0502020204030204" pitchFamily="34" charset="0"/>
            </a:endParaRPr>
          </a:p>
          <a:p>
            <a:pPr>
              <a:defRPr/>
            </a:pPr>
            <a:r>
              <a:rPr lang="it-IT" altLang="it-IT" sz="3200" b="1" dirty="0">
                <a:solidFill>
                  <a:schemeClr val="accent5">
                    <a:lumMod val="50000"/>
                  </a:schemeClr>
                </a:solidFill>
                <a:latin typeface="Bodoni MT" panose="02070603080606020203" pitchFamily="18" charset="77"/>
              </a:rPr>
              <a:t>Grazie per l’ attenzione</a:t>
            </a:r>
          </a:p>
        </p:txBody>
      </p:sp>
      <p:pic>
        <p:nvPicPr>
          <p:cNvPr id="65538" name="Picture 2">
            <a:extLst>
              <a:ext uri="{FF2B5EF4-FFF2-40B4-BE49-F238E27FC236}">
                <a16:creationId xmlns:a16="http://schemas.microsoft.com/office/drawing/2014/main" id="{EAF50564-787D-A5C5-2A3E-DB29C6691E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75" y="8805863"/>
            <a:ext cx="12827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1899398622"/>
      </p:ext>
    </p:extLst>
  </p:cSld>
  <p:clrMapOvr>
    <a:masterClrMapping/>
  </p:clrMapOvr>
  <p:transition/>
</p:sld>
</file>

<file path=ppt/theme/theme1.xml><?xml version="1.0" encoding="utf-8"?>
<a:theme xmlns:a="http://schemas.openxmlformats.org/drawingml/2006/main" name="Titolo e punti elenc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e punti elenc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e punti elen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Foto - Verticale">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Foto - Verticale">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Foto - Vertica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Foto - Verticale - Scura">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Foto - Verticale - Scura">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Foto - Verticale - Scu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itolo - Centrat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 Centrat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 Centra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Foto - Orizzontale">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Foto - Orizzontale">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Foto - Orizzonta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Foto - Orizzontale - Scura">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Foto - Orizzontale - Scura">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Foto - Orizzontale - Scu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itolo e sottotitolo - Fot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e sottotitolo - Fot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e sottotitolo - F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Titolo e sottotitolo - Foto - Scur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e sottotitolo - Foto - Scur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e sottotitolo - Foto - Scur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itolo e punti elenco - A destra">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e punti elenco - A destra">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e punti elenco - A dest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Titolo e punti elenco - 2 colonne">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e punti elenco - 2 colonne">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e punti elenco - 2 colonn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Titolo e punti elenco - A sinistra">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e punti elenco - A sinistra">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e punti elenco - A sinist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Titolo, punti elenco e fot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punti elenco e fot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punti elenco e f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Punti elenc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Punti elenc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Punti elen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Vuot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Vuot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Vu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Vuoto - Scur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Vuoto - Scur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Vuoto - Scur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Titolo - In alt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 In alt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 In al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Titolo - In alto - Scuro">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olo - In alto - Scuro">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spDef>
    <a:lnDef>
      <a:spPr bwMode="auto">
        <a:xfrm>
          <a:off x="0" y="0"/>
          <a:ext cx="1" cy="1"/>
        </a:xfrm>
        <a:custGeom>
          <a:avLst/>
          <a:gdLst/>
          <a:ahLst/>
          <a:cxnLst/>
          <a:rect l="0" t="0" r="0" b="0"/>
          <a:pathLst/>
        </a:custGeom>
        <a:solidFill>
          <a:srgbClr val="6C7472"/>
        </a:solidFill>
        <a:ln>
          <a:noFill/>
        </a:ln>
        <a:effectLst/>
        <a:extLst>
          <a:ext uri="{91240B29-F687-4f45-9708-019B960494DF}">
            <a14:hiddenLine xmlns:a14="http://schemas.microsoft.com/office/drawing/2010/main" xmlns="" w="12700"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defRPr>
        </a:defPPr>
      </a:lstStyle>
    </a:lnDef>
  </a:objectDefaults>
  <a:extraClrSchemeLst>
    <a:extraClrScheme>
      <a:clrScheme name="Titolo - In alto - Scur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9.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19003</TotalTime>
  <Pages>0</Pages>
  <Words>2838</Words>
  <Characters>0</Characters>
  <Application>Microsoft Macintosh PowerPoint</Application>
  <PresentationFormat>Personalizzato</PresentationFormat>
  <Lines>0</Lines>
  <Paragraphs>297</Paragraphs>
  <Slides>32</Slides>
  <Notes>17</Notes>
  <HiddenSlides>0</HiddenSlides>
  <MMClips>0</MMClips>
  <ScaleCrop>false</ScaleCrop>
  <HeadingPairs>
    <vt:vector size="6" baseType="variant">
      <vt:variant>
        <vt:lpstr>Caratteri utilizzati</vt:lpstr>
      </vt:variant>
      <vt:variant>
        <vt:i4>8</vt:i4>
      </vt:variant>
      <vt:variant>
        <vt:lpstr>Tema</vt:lpstr>
      </vt:variant>
      <vt:variant>
        <vt:i4>17</vt:i4>
      </vt:variant>
      <vt:variant>
        <vt:lpstr>Titoli diapositive</vt:lpstr>
      </vt:variant>
      <vt:variant>
        <vt:i4>32</vt:i4>
      </vt:variant>
    </vt:vector>
  </HeadingPairs>
  <TitlesOfParts>
    <vt:vector size="57" baseType="lpstr">
      <vt:lpstr>ＭＳ Ｐゴシック</vt:lpstr>
      <vt:lpstr>Arial</vt:lpstr>
      <vt:lpstr>Avenir Next</vt:lpstr>
      <vt:lpstr>Bodoni MT</vt:lpstr>
      <vt:lpstr>Calibri</vt:lpstr>
      <vt:lpstr>Gill Sans Light</vt:lpstr>
      <vt:lpstr>Gill Sans MT</vt:lpstr>
      <vt:lpstr>Helvetica</vt:lpstr>
      <vt:lpstr>Titolo e punti elenco</vt:lpstr>
      <vt:lpstr>Foto - Verticale</vt:lpstr>
      <vt:lpstr>Foto - Verticale - Scura</vt:lpstr>
      <vt:lpstr>Titolo - Centrato</vt:lpstr>
      <vt:lpstr>Foto - Orizzontale</vt:lpstr>
      <vt:lpstr>Foto - Orizzontale - Scura</vt:lpstr>
      <vt:lpstr>Titolo e sottotitolo - Foto</vt:lpstr>
      <vt:lpstr>Titolo e sottotitolo - Foto - Scuro</vt:lpstr>
      <vt:lpstr>Titolo e punti elenco - A destra</vt:lpstr>
      <vt:lpstr>Titolo e punti elenco - 2 colonne</vt:lpstr>
      <vt:lpstr>Titolo e punti elenco - A sinistra</vt:lpstr>
      <vt:lpstr>Titolo, punti elenco e foto</vt:lpstr>
      <vt:lpstr>Punti elenco</vt:lpstr>
      <vt:lpstr>Vuoto</vt:lpstr>
      <vt:lpstr>Vuoto - Scuro</vt:lpstr>
      <vt:lpstr>Titolo - In alto</vt:lpstr>
      <vt:lpstr>Titolo - In alto - Scuro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subject/>
  <dc:creator/>
  <cp:keywords/>
  <dc:description/>
  <cp:lastModifiedBy>francesco ballocchi</cp:lastModifiedBy>
  <cp:revision>669</cp:revision>
  <cp:lastPrinted>2025-09-03T07:13:20Z</cp:lastPrinted>
  <dcterms:modified xsi:type="dcterms:W3CDTF">2025-10-13T09:40:05Z</dcterms:modified>
</cp:coreProperties>
</file>